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3.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8" r:id="rId4"/>
    <p:sldMasterId id="2147483690" r:id="rId5"/>
  </p:sldMasterIdLst>
  <p:notesMasterIdLst>
    <p:notesMasterId r:id="rId7"/>
  </p:notesMasterIdLst>
  <p:handoutMasterIdLst>
    <p:handoutMasterId r:id="rId31"/>
  </p:handoutMasterIdLst>
  <p:sldIdLst>
    <p:sldId id="257" r:id="rId6"/>
    <p:sldId id="258" r:id="rId8"/>
    <p:sldId id="288" r:id="rId9"/>
    <p:sldId id="261" r:id="rId10"/>
    <p:sldId id="264" r:id="rId11"/>
    <p:sldId id="278" r:id="rId12"/>
    <p:sldId id="266" r:id="rId13"/>
    <p:sldId id="265" r:id="rId14"/>
    <p:sldId id="272" r:id="rId15"/>
    <p:sldId id="287" r:id="rId16"/>
    <p:sldId id="274" r:id="rId17"/>
    <p:sldId id="279" r:id="rId18"/>
    <p:sldId id="280" r:id="rId19"/>
    <p:sldId id="281" r:id="rId20"/>
    <p:sldId id="289" r:id="rId21"/>
    <p:sldId id="283" r:id="rId22"/>
    <p:sldId id="284" r:id="rId23"/>
    <p:sldId id="286" r:id="rId24"/>
    <p:sldId id="285" r:id="rId25"/>
    <p:sldId id="282" r:id="rId26"/>
    <p:sldId id="291" r:id="rId27"/>
    <p:sldId id="292" r:id="rId28"/>
    <p:sldId id="262" r:id="rId29"/>
    <p:sldId id="277" r:id="rId30"/>
  </p:sldIdLst>
  <p:sldSz cx="12192000" cy="6858000"/>
  <p:notesSz cx="7103745" cy="10234295"/>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 id="1" name="黄 洁媛" initials="黄"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55"/>
        <p:guide pos="3838"/>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gs" Target="tags/tag55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image" Target="../media/image3.svg"/><Relationship Id="rId12" Type="http://schemas.openxmlformats.org/officeDocument/2006/relationships/image" Target="../media/image2.png"/><Relationship Id="rId11" Type="http://schemas.openxmlformats.org/officeDocument/2006/relationships/tags" Target="../tags/tag205.xml"/><Relationship Id="rId10"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9" Type="http://schemas.openxmlformats.org/officeDocument/2006/relationships/tags" Target="../tags/tag239.xml"/><Relationship Id="rId18" Type="http://schemas.openxmlformats.org/officeDocument/2006/relationships/tags" Target="../tags/tag238.xml"/><Relationship Id="rId17" Type="http://schemas.openxmlformats.org/officeDocument/2006/relationships/tags" Target="../tags/tag237.xml"/><Relationship Id="rId16" Type="http://schemas.openxmlformats.org/officeDocument/2006/relationships/tags" Target="../tags/tag236.xml"/><Relationship Id="rId15" Type="http://schemas.openxmlformats.org/officeDocument/2006/relationships/tags" Target="../tags/tag235.xml"/><Relationship Id="rId14" Type="http://schemas.openxmlformats.org/officeDocument/2006/relationships/tags" Target="../tags/tag234.xml"/><Relationship Id="rId13" Type="http://schemas.openxmlformats.org/officeDocument/2006/relationships/tags" Target="../tags/tag233.xml"/><Relationship Id="rId12" Type="http://schemas.openxmlformats.org/officeDocument/2006/relationships/image" Target="../media/image4.png"/><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5" Type="http://schemas.openxmlformats.org/officeDocument/2006/relationships/tags" Target="../tags/tag307.xml"/><Relationship Id="rId24" Type="http://schemas.openxmlformats.org/officeDocument/2006/relationships/tags" Target="../tags/tag306.xml"/><Relationship Id="rId23" Type="http://schemas.openxmlformats.org/officeDocument/2006/relationships/tags" Target="../tags/tag305.xml"/><Relationship Id="rId22" Type="http://schemas.openxmlformats.org/officeDocument/2006/relationships/tags" Target="../tags/tag304.xml"/><Relationship Id="rId21" Type="http://schemas.openxmlformats.org/officeDocument/2006/relationships/tags" Target="../tags/tag303.xml"/><Relationship Id="rId20" Type="http://schemas.openxmlformats.org/officeDocument/2006/relationships/tags" Target="../tags/tag302.xml"/><Relationship Id="rId2" Type="http://schemas.openxmlformats.org/officeDocument/2006/relationships/tags" Target="../tags/tag292.xml"/><Relationship Id="rId19" Type="http://schemas.openxmlformats.org/officeDocument/2006/relationships/image" Target="../media/image13.svg"/><Relationship Id="rId18" Type="http://schemas.openxmlformats.org/officeDocument/2006/relationships/image" Target="../media/image12.png"/><Relationship Id="rId17" Type="http://schemas.openxmlformats.org/officeDocument/2006/relationships/tags" Target="../tags/tag301.xml"/><Relationship Id="rId16" Type="http://schemas.openxmlformats.org/officeDocument/2006/relationships/image" Target="../media/image11.svg"/><Relationship Id="rId15" Type="http://schemas.openxmlformats.org/officeDocument/2006/relationships/image" Target="../media/image10.png"/><Relationship Id="rId14" Type="http://schemas.openxmlformats.org/officeDocument/2006/relationships/tags" Target="../tags/tag300.xml"/><Relationship Id="rId13" Type="http://schemas.openxmlformats.org/officeDocument/2006/relationships/tags" Target="../tags/tag299.xml"/><Relationship Id="rId12" Type="http://schemas.openxmlformats.org/officeDocument/2006/relationships/image" Target="../media/image9.svg"/><Relationship Id="rId11" Type="http://schemas.openxmlformats.org/officeDocument/2006/relationships/image" Target="../media/image8.png"/><Relationship Id="rId10" Type="http://schemas.openxmlformats.org/officeDocument/2006/relationships/tags" Target="../tags/tag298.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5" Type="http://schemas.openxmlformats.org/officeDocument/2006/relationships/tags" Target="../tags/tag336.xml"/><Relationship Id="rId24" Type="http://schemas.openxmlformats.org/officeDocument/2006/relationships/tags" Target="../tags/tag335.xml"/><Relationship Id="rId23" Type="http://schemas.openxmlformats.org/officeDocument/2006/relationships/tags" Target="../tags/tag334.xml"/><Relationship Id="rId22" Type="http://schemas.openxmlformats.org/officeDocument/2006/relationships/tags" Target="../tags/tag333.xml"/><Relationship Id="rId21" Type="http://schemas.openxmlformats.org/officeDocument/2006/relationships/tags" Target="../tags/tag332.xml"/><Relationship Id="rId20" Type="http://schemas.openxmlformats.org/officeDocument/2006/relationships/tags" Target="../tags/tag331.xml"/><Relationship Id="rId2" Type="http://schemas.openxmlformats.org/officeDocument/2006/relationships/tags" Target="../tags/tag321.xml"/><Relationship Id="rId19" Type="http://schemas.openxmlformats.org/officeDocument/2006/relationships/image" Target="../media/image17.svg"/><Relationship Id="rId18" Type="http://schemas.openxmlformats.org/officeDocument/2006/relationships/image" Target="../media/image16.png"/><Relationship Id="rId17" Type="http://schemas.openxmlformats.org/officeDocument/2006/relationships/tags" Target="../tags/tag330.xml"/><Relationship Id="rId16" Type="http://schemas.openxmlformats.org/officeDocument/2006/relationships/image" Target="../media/image15.svg"/><Relationship Id="rId15" Type="http://schemas.openxmlformats.org/officeDocument/2006/relationships/image" Target="../media/image14.png"/><Relationship Id="rId14" Type="http://schemas.openxmlformats.org/officeDocument/2006/relationships/tags" Target="../tags/tag329.xml"/><Relationship Id="rId13" Type="http://schemas.openxmlformats.org/officeDocument/2006/relationships/tags" Target="../tags/tag328.xml"/><Relationship Id="rId12" Type="http://schemas.openxmlformats.org/officeDocument/2006/relationships/image" Target="../media/image9.svg"/><Relationship Id="rId11" Type="http://schemas.openxmlformats.org/officeDocument/2006/relationships/image" Target="../media/image8.png"/><Relationship Id="rId10" Type="http://schemas.openxmlformats.org/officeDocument/2006/relationships/tags" Target="../tags/tag327.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354.xml"/><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tags" Target="../tags/tag372.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3" Type="http://schemas.openxmlformats.org/officeDocument/2006/relationships/tags" Target="../tags/tag368.xml"/><Relationship Id="rId24" Type="http://schemas.openxmlformats.org/officeDocument/2006/relationships/tags" Target="../tags/tag381.xml"/><Relationship Id="rId23" Type="http://schemas.openxmlformats.org/officeDocument/2006/relationships/tags" Target="../tags/tag380.xml"/><Relationship Id="rId22" Type="http://schemas.openxmlformats.org/officeDocument/2006/relationships/tags" Target="../tags/tag379.xml"/><Relationship Id="rId21" Type="http://schemas.openxmlformats.org/officeDocument/2006/relationships/tags" Target="../tags/tag378.xml"/><Relationship Id="rId20" Type="http://schemas.openxmlformats.org/officeDocument/2006/relationships/tags" Target="../tags/tag377.xml"/><Relationship Id="rId2" Type="http://schemas.openxmlformats.org/officeDocument/2006/relationships/tags" Target="../tags/tag367.xml"/><Relationship Id="rId19" Type="http://schemas.openxmlformats.org/officeDocument/2006/relationships/image" Target="../media/image13.svg"/><Relationship Id="rId18" Type="http://schemas.openxmlformats.org/officeDocument/2006/relationships/image" Target="../media/image12.png"/><Relationship Id="rId17" Type="http://schemas.openxmlformats.org/officeDocument/2006/relationships/tags" Target="../tags/tag376.xml"/><Relationship Id="rId16" Type="http://schemas.openxmlformats.org/officeDocument/2006/relationships/image" Target="../media/image11.svg"/><Relationship Id="rId15" Type="http://schemas.openxmlformats.org/officeDocument/2006/relationships/image" Target="../media/image10.png"/><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image" Target="../media/image9.svg"/><Relationship Id="rId11" Type="http://schemas.openxmlformats.org/officeDocument/2006/relationships/image" Target="../media/image8.png"/><Relationship Id="rId10" Type="http://schemas.openxmlformats.org/officeDocument/2006/relationships/tags" Target="../tags/tag373.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0"/>
            <a:ext cx="12192000" cy="6857999"/>
            <a:chOff x="0" y="0"/>
            <a:chExt cx="12192000" cy="6857999"/>
          </a:xfrm>
        </p:grpSpPr>
        <p:grpSp>
          <p:nvGrpSpPr>
            <p:cNvPr id="5" name="组合 4"/>
            <p:cNvGrpSpPr/>
            <p:nvPr userDrawn="1"/>
          </p:nvGrpSpPr>
          <p:grpSpPr>
            <a:xfrm>
              <a:off x="1900407" y="0"/>
              <a:ext cx="10291593" cy="1352550"/>
              <a:chOff x="1900407" y="0"/>
              <a:chExt cx="10291593" cy="1352550"/>
            </a:xfrm>
          </p:grpSpPr>
          <p:sp>
            <p:nvSpPr>
              <p:cNvPr id="15" name="Freeform 5"/>
              <p:cNvSpPr/>
              <p:nvPr userDrawn="1">
                <p:custDataLst>
                  <p:tags r:id="rId3"/>
                </p:custDataLst>
              </p:nvPr>
            </p:nvSpPr>
            <p:spPr bwMode="auto">
              <a:xfrm>
                <a:off x="1900407" y="0"/>
                <a:ext cx="7271020" cy="135255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19" name="任意多边形: 形状 18"/>
              <p:cNvSpPr/>
              <p:nvPr userDrawn="1">
                <p:custDataLst>
                  <p:tags r:id="rId4"/>
                </p:custDataLst>
              </p:nvPr>
            </p:nvSpPr>
            <p:spPr>
              <a:xfrm>
                <a:off x="5558007" y="0"/>
                <a:ext cx="6633993" cy="1352550"/>
              </a:xfrm>
              <a:custGeom>
                <a:avLst/>
                <a:gdLst>
                  <a:gd name="connsiteX0" fmla="*/ 0 w 6633993"/>
                  <a:gd name="connsiteY0" fmla="*/ 0 h 1337310"/>
                  <a:gd name="connsiteX1" fmla="*/ 2766843 w 6633993"/>
                  <a:gd name="connsiteY1" fmla="*/ 0 h 1337310"/>
                  <a:gd name="connsiteX2" fmla="*/ 3084979 w 6633993"/>
                  <a:gd name="connsiteY2" fmla="*/ 0 h 1337310"/>
                  <a:gd name="connsiteX3" fmla="*/ 6633993 w 6633993"/>
                  <a:gd name="connsiteY3" fmla="*/ 0 h 1337310"/>
                  <a:gd name="connsiteX4" fmla="*/ 6633993 w 6633993"/>
                  <a:gd name="connsiteY4" fmla="*/ 1337310 h 1337310"/>
                  <a:gd name="connsiteX5" fmla="*/ 3084979 w 6633993"/>
                  <a:gd name="connsiteY5" fmla="*/ 1337310 h 1337310"/>
                  <a:gd name="connsiteX6" fmla="*/ 2766843 w 6633993"/>
                  <a:gd name="connsiteY6" fmla="*/ 1337310 h 1337310"/>
                  <a:gd name="connsiteX7" fmla="*/ 2344719 w 6633993"/>
                  <a:gd name="connsiteY7" fmla="*/ 1337310 h 1337310"/>
                  <a:gd name="connsiteX8" fmla="*/ 2340024 w 6633993"/>
                  <a:gd name="connsiteY8" fmla="*/ 1335015 h 1337310"/>
                  <a:gd name="connsiteX9" fmla="*/ 1492094 w 6633993"/>
                  <a:gd name="connsiteY9" fmla="*/ 668655 h 1337310"/>
                  <a:gd name="connsiteX10" fmla="*/ 231793 w 6633993"/>
                  <a:gd name="connsiteY10" fmla="*/ 32378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3993" h="1337310">
                    <a:moveTo>
                      <a:pt x="0" y="0"/>
                    </a:moveTo>
                    <a:lnTo>
                      <a:pt x="2766843" y="0"/>
                    </a:lnTo>
                    <a:lnTo>
                      <a:pt x="3084979" y="0"/>
                    </a:lnTo>
                    <a:lnTo>
                      <a:pt x="6633993" y="0"/>
                    </a:lnTo>
                    <a:lnTo>
                      <a:pt x="6633993" y="1337310"/>
                    </a:lnTo>
                    <a:lnTo>
                      <a:pt x="3084979" y="1337310"/>
                    </a:lnTo>
                    <a:lnTo>
                      <a:pt x="2766843" y="1337310"/>
                    </a:lnTo>
                    <a:lnTo>
                      <a:pt x="2344719" y="1337310"/>
                    </a:lnTo>
                    <a:lnTo>
                      <a:pt x="2340024" y="1335015"/>
                    </a:lnTo>
                    <a:cubicBezTo>
                      <a:pt x="2247626" y="1288524"/>
                      <a:pt x="1855330" y="1077040"/>
                      <a:pt x="1492094" y="668655"/>
                    </a:cubicBezTo>
                    <a:cubicBezTo>
                      <a:pt x="1126782" y="260271"/>
                      <a:pt x="848646" y="129005"/>
                      <a:pt x="231793" y="32378"/>
                    </a:cubicBezTo>
                    <a:close/>
                  </a:path>
                </a:pathLst>
              </a:cu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0" name="组合 19"/>
            <p:cNvGrpSpPr/>
            <p:nvPr userDrawn="1"/>
          </p:nvGrpSpPr>
          <p:grpSpPr>
            <a:xfrm rot="10800000">
              <a:off x="0" y="5505449"/>
              <a:ext cx="10291593" cy="1352550"/>
              <a:chOff x="1900407" y="0"/>
              <a:chExt cx="10291593" cy="1352550"/>
            </a:xfrm>
          </p:grpSpPr>
          <p:sp>
            <p:nvSpPr>
              <p:cNvPr id="21" name="Freeform 5"/>
              <p:cNvSpPr/>
              <p:nvPr userDrawn="1">
                <p:custDataLst>
                  <p:tags r:id="rId5"/>
                </p:custDataLst>
              </p:nvPr>
            </p:nvSpPr>
            <p:spPr bwMode="auto">
              <a:xfrm>
                <a:off x="1900407" y="0"/>
                <a:ext cx="7271020" cy="135255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7" name="任意多边形: 形状 26"/>
              <p:cNvSpPr/>
              <p:nvPr userDrawn="1">
                <p:custDataLst>
                  <p:tags r:id="rId6"/>
                </p:custDataLst>
              </p:nvPr>
            </p:nvSpPr>
            <p:spPr>
              <a:xfrm>
                <a:off x="5558007" y="0"/>
                <a:ext cx="6633993" cy="1352550"/>
              </a:xfrm>
              <a:custGeom>
                <a:avLst/>
                <a:gdLst>
                  <a:gd name="connsiteX0" fmla="*/ 0 w 6633993"/>
                  <a:gd name="connsiteY0" fmla="*/ 0 h 1337310"/>
                  <a:gd name="connsiteX1" fmla="*/ 2766843 w 6633993"/>
                  <a:gd name="connsiteY1" fmla="*/ 0 h 1337310"/>
                  <a:gd name="connsiteX2" fmla="*/ 3084979 w 6633993"/>
                  <a:gd name="connsiteY2" fmla="*/ 0 h 1337310"/>
                  <a:gd name="connsiteX3" fmla="*/ 6633993 w 6633993"/>
                  <a:gd name="connsiteY3" fmla="*/ 0 h 1337310"/>
                  <a:gd name="connsiteX4" fmla="*/ 6633993 w 6633993"/>
                  <a:gd name="connsiteY4" fmla="*/ 1337310 h 1337310"/>
                  <a:gd name="connsiteX5" fmla="*/ 3084979 w 6633993"/>
                  <a:gd name="connsiteY5" fmla="*/ 1337310 h 1337310"/>
                  <a:gd name="connsiteX6" fmla="*/ 2766843 w 6633993"/>
                  <a:gd name="connsiteY6" fmla="*/ 1337310 h 1337310"/>
                  <a:gd name="connsiteX7" fmla="*/ 2344719 w 6633993"/>
                  <a:gd name="connsiteY7" fmla="*/ 1337310 h 1337310"/>
                  <a:gd name="connsiteX8" fmla="*/ 2340024 w 6633993"/>
                  <a:gd name="connsiteY8" fmla="*/ 1335015 h 1337310"/>
                  <a:gd name="connsiteX9" fmla="*/ 1492094 w 6633993"/>
                  <a:gd name="connsiteY9" fmla="*/ 668655 h 1337310"/>
                  <a:gd name="connsiteX10" fmla="*/ 231793 w 6633993"/>
                  <a:gd name="connsiteY10" fmla="*/ 32378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3993" h="1337310">
                    <a:moveTo>
                      <a:pt x="0" y="0"/>
                    </a:moveTo>
                    <a:lnTo>
                      <a:pt x="2766843" y="0"/>
                    </a:lnTo>
                    <a:lnTo>
                      <a:pt x="3084979" y="0"/>
                    </a:lnTo>
                    <a:lnTo>
                      <a:pt x="6633993" y="0"/>
                    </a:lnTo>
                    <a:lnTo>
                      <a:pt x="6633993" y="1337310"/>
                    </a:lnTo>
                    <a:lnTo>
                      <a:pt x="3084979" y="1337310"/>
                    </a:lnTo>
                    <a:lnTo>
                      <a:pt x="2766843" y="1337310"/>
                    </a:lnTo>
                    <a:lnTo>
                      <a:pt x="2344719" y="1337310"/>
                    </a:lnTo>
                    <a:lnTo>
                      <a:pt x="2340024" y="1335015"/>
                    </a:lnTo>
                    <a:cubicBezTo>
                      <a:pt x="2247626" y="1288524"/>
                      <a:pt x="1855330" y="1077040"/>
                      <a:pt x="1492094" y="668655"/>
                    </a:cubicBezTo>
                    <a:cubicBezTo>
                      <a:pt x="1126782" y="260271"/>
                      <a:pt x="848646" y="129005"/>
                      <a:pt x="231793" y="32378"/>
                    </a:cubicBezTo>
                    <a:close/>
                  </a:path>
                </a:pathLst>
              </a:cu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6" name="日期占位符 15"/>
          <p:cNvSpPr>
            <a:spLocks noGrp="1"/>
          </p:cNvSpPr>
          <p:nvPr userDrawn="1">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userDrawn="1">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userDrawn="1">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userDrawn="1">
            <p:ph type="ctrTitle" idx="13" hasCustomPrompt="1"/>
            <p:custDataLst>
              <p:tags r:id="rId10"/>
            </p:custDataLst>
          </p:nvPr>
        </p:nvSpPr>
        <p:spPr>
          <a:xfrm>
            <a:off x="2920524" y="2717483"/>
            <a:ext cx="6350000" cy="1217295"/>
          </a:xfrm>
        </p:spPr>
        <p:txBody>
          <a:bodyPr vert="horz" wrap="square" lIns="91440" tIns="45720" rIns="91440" bIns="45720" rtlCol="0" anchor="t" anchorCtr="0">
            <a:normAutofit/>
          </a:bodyPr>
          <a:lstStyle>
            <a:lvl1pPr algn="dist">
              <a:defRPr lang="zh-CN" altLang="en-US" sz="7200" b="0" spc="7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pPr marL="0" lvl="0" algn="dist"/>
            <a:r>
              <a:rPr lang="zh-CN" altLang="en-US"/>
              <a:t>编辑标题</a:t>
            </a:r>
            <a:endParaRPr lang="zh-CN" altLang="en-US"/>
          </a:p>
        </p:txBody>
      </p:sp>
      <p:sp>
        <p:nvSpPr>
          <p:cNvPr id="3" name="文本占位符 2"/>
          <p:cNvSpPr>
            <a:spLocks noGrp="1"/>
          </p:cNvSpPr>
          <p:nvPr userDrawn="1">
            <p:ph type="body" idx="14" hasCustomPrompt="1"/>
            <p:custDataLst>
              <p:tags r:id="rId11"/>
            </p:custDataLst>
          </p:nvPr>
        </p:nvSpPr>
        <p:spPr>
          <a:xfrm>
            <a:off x="7250589" y="4357688"/>
            <a:ext cx="1944370" cy="408940"/>
          </a:xfrm>
        </p:spPr>
        <p:txBody>
          <a:bodyPr vert="horz" wrap="square" lIns="91440" tIns="45720" rIns="91440" bIns="45720" rtlCol="0" anchor="ctr">
            <a:normAutofit/>
          </a:bodyPr>
          <a:lstStyle>
            <a:lvl1pPr marL="0" indent="0" algn="r">
              <a:buNone/>
              <a:defRPr lang="zh-CN" altLang="en-US">
                <a:solidFill>
                  <a:schemeClr val="tx1">
                    <a:lumMod val="65000"/>
                    <a:lumOff val="35000"/>
                  </a:schemeClr>
                </a:solidFill>
                <a:latin typeface="Arial" panose="020B0604020202020204" pitchFamily="34" charset="0"/>
                <a:ea typeface="微软雅黑" panose="020B0503020204020204" charset="-122"/>
              </a:defRPr>
            </a:lvl1pPr>
          </a:lstStyle>
          <a:p>
            <a:pPr marL="228600" lvl="0" indent="-228600" algn="r"/>
            <a:r>
              <a:rPr lang="zh-CN" altLang="en-US"/>
              <a:t>编辑文本</a:t>
            </a:r>
            <a:endParaRPr lang="zh-CN" altLang="en-US"/>
          </a:p>
        </p:txBody>
      </p:sp>
      <p:sp>
        <p:nvSpPr>
          <p:cNvPr id="4" name="文本占位符 3"/>
          <p:cNvSpPr>
            <a:spLocks noGrp="1"/>
          </p:cNvSpPr>
          <p:nvPr userDrawn="1">
            <p:ph type="body" sz="quarter" idx="15" hasCustomPrompt="1"/>
            <p:custDataLst>
              <p:tags r:id="rId12"/>
            </p:custDataLst>
          </p:nvPr>
        </p:nvSpPr>
        <p:spPr>
          <a:xfrm>
            <a:off x="2996088" y="4357688"/>
            <a:ext cx="1944370" cy="408940"/>
          </a:xfrm>
          <a:prstGeom prst="rect">
            <a:avLst/>
          </a:prstGeom>
        </p:spPr>
        <p:txBody>
          <a:bodyPr vert="horz" wrap="square" lIns="91440" tIns="45720" rIns="91440" bIns="45720" rtlCol="0" anchor="ctr">
            <a:normAutofit/>
          </a:bodyPr>
          <a:lstStyle>
            <a:lvl1pPr marL="0" indent="0" algn="l">
              <a:buNone/>
              <a:defRPr lang="zh-CN" altLang="en-US">
                <a:solidFill>
                  <a:schemeClr val="tx1">
                    <a:lumMod val="65000"/>
                    <a:lumOff val="35000"/>
                  </a:schemeClr>
                </a:solidFill>
                <a:latin typeface="Arial" panose="020B0604020202020204" pitchFamily="34" charset="0"/>
                <a:ea typeface="微软雅黑" panose="020B0503020204020204" charset="-122"/>
              </a:defRPr>
            </a:lvl1pPr>
          </a:lstStyle>
          <a:p>
            <a:pPr marL="228600" lvl="0" indent="-228600"/>
            <a:r>
              <a:rPr lang="zh-CN" altLang="en-US"/>
              <a:t>编辑文本</a:t>
            </a:r>
            <a:endParaRPr lang="zh-CN" altLang="en-US"/>
          </a:p>
        </p:txBody>
      </p:sp>
      <p:cxnSp>
        <p:nvCxnSpPr>
          <p:cNvPr id="9" name="直接连接符 8"/>
          <p:cNvCxnSpPr/>
          <p:nvPr userDrawn="1">
            <p:custDataLst>
              <p:tags r:id="rId13"/>
            </p:custDataLst>
          </p:nvPr>
        </p:nvCxnSpPr>
        <p:spPr>
          <a:xfrm>
            <a:off x="2995772" y="4129088"/>
            <a:ext cx="619950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副标题 5"/>
          <p:cNvSpPr>
            <a:spLocks noGrp="1"/>
          </p:cNvSpPr>
          <p:nvPr userDrawn="1">
            <p:ph type="subTitle" sz="quarter" idx="16" hasCustomPrompt="1"/>
            <p:custDataLst>
              <p:tags r:id="rId14"/>
            </p:custDataLst>
          </p:nvPr>
        </p:nvSpPr>
        <p:spPr>
          <a:xfrm>
            <a:off x="2920843" y="2065973"/>
            <a:ext cx="6350635" cy="448945"/>
          </a:xfrm>
          <a:prstGeom prst="rect">
            <a:avLst/>
          </a:prstGeom>
        </p:spPr>
        <p:txBody>
          <a:bodyPr vert="horz" wrap="square" lIns="91440" tIns="45720" rIns="91440" bIns="45720" rtlCol="0" anchor="b" anchorCtr="0">
            <a:normAutofit/>
          </a:bodyPr>
          <a:lstStyle>
            <a:lvl1pPr marL="0" indent="0" algn="dist">
              <a:buNone/>
              <a:defRPr lang="zh-CN" altLang="en-US" sz="2000" spc="200">
                <a:ln>
                  <a:noFill/>
                </a:ln>
                <a:solidFill>
                  <a:schemeClr val="tx1">
                    <a:lumMod val="85000"/>
                    <a:lumOff val="1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228600" lvl="0" indent="-228600" algn="dist">
              <a:lnSpc>
                <a:spcPct val="100000"/>
              </a:lnSpc>
              <a:spcAft>
                <a:spcPts val="0"/>
              </a:spcAft>
              <a:buClrTx/>
              <a:buSzTx/>
            </a:pPr>
            <a:r>
              <a:rPr lang="zh-CN" altLang="en-US"/>
              <a:t>单击此处编辑副标题</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28" name="组合 27"/>
          <p:cNvGrpSpPr/>
          <p:nvPr userDrawn="1">
            <p:custDataLst>
              <p:tags r:id="rId2"/>
            </p:custDataLst>
          </p:nvPr>
        </p:nvGrpSpPr>
        <p:grpSpPr>
          <a:xfrm>
            <a:off x="131041" y="106151"/>
            <a:ext cx="11929918" cy="160185"/>
            <a:chOff x="131041" y="390273"/>
            <a:chExt cx="11929918" cy="160185"/>
          </a:xfrm>
        </p:grpSpPr>
        <p:grpSp>
          <p:nvGrpSpPr>
            <p:cNvPr id="29" name="组合 28"/>
            <p:cNvGrpSpPr/>
            <p:nvPr/>
          </p:nvGrpSpPr>
          <p:grpSpPr>
            <a:xfrm>
              <a:off x="131041" y="390663"/>
              <a:ext cx="624118" cy="159795"/>
              <a:chOff x="131041" y="6019911"/>
              <a:chExt cx="624118" cy="144389"/>
            </a:xfrm>
          </p:grpSpPr>
          <p:sp>
            <p:nvSpPr>
              <p:cNvPr id="33" name="任意多边形: 形状 32"/>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4"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30" name="组合 29"/>
            <p:cNvGrpSpPr/>
            <p:nvPr/>
          </p:nvGrpSpPr>
          <p:grpSpPr>
            <a:xfrm rot="10800000">
              <a:off x="11436841" y="390273"/>
              <a:ext cx="624118" cy="159795"/>
              <a:chOff x="131041" y="6019911"/>
              <a:chExt cx="624118" cy="144389"/>
            </a:xfrm>
          </p:grpSpPr>
          <p:sp>
            <p:nvSpPr>
              <p:cNvPr id="31" name="任意多边形: 形状 30"/>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2"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7"/>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2752725"/>
            <a:ext cx="12191998" cy="1352551"/>
            <a:chOff x="0" y="2752725"/>
            <a:chExt cx="12191998" cy="1352551"/>
          </a:xfrm>
        </p:grpSpPr>
        <p:sp>
          <p:nvSpPr>
            <p:cNvPr id="14" name="任意多边形: 形状 13"/>
            <p:cNvSpPr/>
            <p:nvPr userDrawn="1">
              <p:custDataLst>
                <p:tags r:id="rId3"/>
              </p:custDataLst>
            </p:nvPr>
          </p:nvSpPr>
          <p:spPr bwMode="auto">
            <a:xfrm rot="10800000" flipV="1">
              <a:off x="9410641" y="2752726"/>
              <a:ext cx="2781357" cy="1352550"/>
            </a:xfrm>
            <a:custGeom>
              <a:avLst/>
              <a:gdLst>
                <a:gd name="connsiteX0" fmla="*/ 370315 w 2781357"/>
                <a:gd name="connsiteY0" fmla="*/ 0 h 1352550"/>
                <a:gd name="connsiteX1" fmla="*/ 68479 w 2781357"/>
                <a:gd name="connsiteY1" fmla="*/ 0 h 1352550"/>
                <a:gd name="connsiteX2" fmla="*/ 0 w 2781357"/>
                <a:gd name="connsiteY2" fmla="*/ 0 h 1352550"/>
                <a:gd name="connsiteX3" fmla="*/ 0 w 2781357"/>
                <a:gd name="connsiteY3" fmla="*/ 1352550 h 1352550"/>
                <a:gd name="connsiteX4" fmla="*/ 2781357 w 2781357"/>
                <a:gd name="connsiteY4" fmla="*/ 1352550 h 1352550"/>
                <a:gd name="connsiteX5" fmla="*/ 1912150 w 2781357"/>
                <a:gd name="connsiteY5" fmla="*/ 676275 h 1352550"/>
                <a:gd name="connsiteX6" fmla="*/ 370315 w 2781357"/>
                <a:gd name="connsiteY6"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357" h="1352550">
                  <a:moveTo>
                    <a:pt x="370315" y="0"/>
                  </a:moveTo>
                  <a:cubicBezTo>
                    <a:pt x="263144" y="0"/>
                    <a:pt x="162672" y="0"/>
                    <a:pt x="68479" y="0"/>
                  </a:cubicBezTo>
                  <a:lnTo>
                    <a:pt x="0" y="0"/>
                  </a:lnTo>
                  <a:lnTo>
                    <a:pt x="0" y="1352550"/>
                  </a:lnTo>
                  <a:lnTo>
                    <a:pt x="2781357" y="1352550"/>
                  </a:lnTo>
                  <a:cubicBezTo>
                    <a:pt x="2781357" y="1352550"/>
                    <a:pt x="2328990" y="1143000"/>
                    <a:pt x="1912150" y="676275"/>
                  </a:cubicBezTo>
                  <a:cubicBezTo>
                    <a:pt x="1497678" y="209550"/>
                    <a:pt x="1194522" y="104775"/>
                    <a:pt x="370315" y="0"/>
                  </a:cubicBezTo>
                  <a:close/>
                </a:path>
              </a:pathLst>
            </a:custGeom>
            <a:solidFill>
              <a:schemeClr val="accent2">
                <a:lumMod val="60000"/>
                <a:lumOff val="40000"/>
                <a:alpha val="80000"/>
              </a:schemeClr>
            </a:solidFill>
            <a:ln>
              <a:noFill/>
            </a:ln>
          </p:spPr>
          <p:txBody>
            <a:bodyPr vert="horz" wrap="square" lIns="91440" tIns="45720" rIns="91440" bIns="45720" numCol="1" anchor="t" anchorCtr="0" compatLnSpc="1">
              <a:noAutofit/>
            </a:bodyPr>
            <a:lstStyle/>
            <a:p>
              <a:endParaRPr lang="zh-CN" altLang="en-US"/>
            </a:p>
          </p:txBody>
        </p:sp>
        <p:sp>
          <p:nvSpPr>
            <p:cNvPr id="15" name="任意多边形: 形状 14"/>
            <p:cNvSpPr/>
            <p:nvPr userDrawn="1">
              <p:custDataLst>
                <p:tags r:id="rId4"/>
              </p:custDataLst>
            </p:nvPr>
          </p:nvSpPr>
          <p:spPr bwMode="auto">
            <a:xfrm flipV="1">
              <a:off x="0" y="2752725"/>
              <a:ext cx="2781357" cy="1352550"/>
            </a:xfrm>
            <a:custGeom>
              <a:avLst/>
              <a:gdLst>
                <a:gd name="connsiteX0" fmla="*/ 370315 w 2781357"/>
                <a:gd name="connsiteY0" fmla="*/ 0 h 1352550"/>
                <a:gd name="connsiteX1" fmla="*/ 68479 w 2781357"/>
                <a:gd name="connsiteY1" fmla="*/ 0 h 1352550"/>
                <a:gd name="connsiteX2" fmla="*/ 0 w 2781357"/>
                <a:gd name="connsiteY2" fmla="*/ 0 h 1352550"/>
                <a:gd name="connsiteX3" fmla="*/ 0 w 2781357"/>
                <a:gd name="connsiteY3" fmla="*/ 1352550 h 1352550"/>
                <a:gd name="connsiteX4" fmla="*/ 2781357 w 2781357"/>
                <a:gd name="connsiteY4" fmla="*/ 1352550 h 1352550"/>
                <a:gd name="connsiteX5" fmla="*/ 1912150 w 2781357"/>
                <a:gd name="connsiteY5" fmla="*/ 676275 h 1352550"/>
                <a:gd name="connsiteX6" fmla="*/ 370315 w 2781357"/>
                <a:gd name="connsiteY6"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357" h="1352550">
                  <a:moveTo>
                    <a:pt x="370315" y="0"/>
                  </a:moveTo>
                  <a:cubicBezTo>
                    <a:pt x="263144" y="0"/>
                    <a:pt x="162672" y="0"/>
                    <a:pt x="68479" y="0"/>
                  </a:cubicBezTo>
                  <a:lnTo>
                    <a:pt x="0" y="0"/>
                  </a:lnTo>
                  <a:lnTo>
                    <a:pt x="0" y="1352550"/>
                  </a:lnTo>
                  <a:lnTo>
                    <a:pt x="2781357" y="1352550"/>
                  </a:lnTo>
                  <a:cubicBezTo>
                    <a:pt x="2781357" y="1352550"/>
                    <a:pt x="2328990" y="1143000"/>
                    <a:pt x="1912150" y="676275"/>
                  </a:cubicBezTo>
                  <a:cubicBezTo>
                    <a:pt x="1497678" y="209550"/>
                    <a:pt x="1194522" y="104775"/>
                    <a:pt x="370315" y="0"/>
                  </a:cubicBezTo>
                  <a:close/>
                </a:path>
              </a:pathLst>
            </a:custGeom>
            <a:solidFill>
              <a:schemeClr val="accent2">
                <a:lumMod val="60000"/>
                <a:lumOff val="40000"/>
                <a:alpha val="80000"/>
              </a:schemeClr>
            </a:solidFill>
            <a:ln>
              <a:noFill/>
            </a:ln>
          </p:spPr>
          <p:txBody>
            <a:bodyPr vert="horz" wrap="square" lIns="91440" tIns="45720" rIns="91440" bIns="45720" numCol="1" anchor="t" anchorCtr="0" compatLnSpc="1">
              <a:noAutofit/>
            </a:bodyPr>
            <a:lstStyle/>
            <a:p>
              <a:endParaRPr lang="zh-CN" altLang="en-US"/>
            </a:p>
          </p:txBody>
        </p:sp>
      </p:grpSp>
      <p:sp>
        <p:nvSpPr>
          <p:cNvPr id="7" name="矩形 6"/>
          <p:cNvSpPr/>
          <p:nvPr userDrawn="1">
            <p:custDataLst>
              <p:tags r:id="rId5"/>
            </p:custDataLst>
          </p:nvPr>
        </p:nvSpPr>
        <p:spPr>
          <a:xfrm>
            <a:off x="292075" y="303809"/>
            <a:ext cx="11607851" cy="6250382"/>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10" name="矩形 9"/>
          <p:cNvSpPr/>
          <p:nvPr userDrawn="1">
            <p:custDataLst>
              <p:tags r:id="rId6"/>
            </p:custDataLst>
          </p:nvPr>
        </p:nvSpPr>
        <p:spPr>
          <a:xfrm>
            <a:off x="5292408" y="2750185"/>
            <a:ext cx="4549140" cy="1356995"/>
          </a:xfrm>
          <a:prstGeom prst="rect">
            <a:avLst/>
          </a:prstGeom>
          <a:solidFill>
            <a:schemeClr val="accent1">
              <a:alpha val="30000"/>
            </a:schemeClr>
          </a:solidFill>
          <a:ln w="12700" cap="flat" cmpd="sng" algn="ctr">
            <a:noFill/>
            <a:prstDash val="solid"/>
            <a:miter lim="800000"/>
          </a:ln>
          <a:effectLst/>
        </p:spPr>
        <p:txBody>
          <a:bodyPr wrap="square" lIns="323982" rIns="899951" anchor="ctr">
            <a:normAutofit/>
          </a:bodyPr>
          <a:lstStyle/>
          <a:p>
            <a:pPr marL="0" marR="0" lvl="0" indent="0" algn="l" defTabSz="866775" rtl="0" eaLnBrk="1" fontAlgn="base" latinLnBrk="0" hangingPunct="1">
              <a:lnSpc>
                <a:spcPct val="130000"/>
              </a:lnSpc>
              <a:spcBef>
                <a:spcPct val="0"/>
              </a:spcBef>
              <a:spcAft>
                <a:spcPct val="0"/>
              </a:spcAft>
              <a:buClrTx/>
              <a:buSzTx/>
              <a:buFontTx/>
              <a:buNone/>
            </a:pPr>
            <a:endParaRPr kumimoji="0" lang="zh-CN" altLang="en-US" sz="1400" b="0" i="0" kern="0" spc="200" baseline="0" noProof="0" dirty="0">
              <a:ln>
                <a:noFill/>
              </a:ln>
              <a:solidFill>
                <a:prstClr val="black">
                  <a:lumMod val="50000"/>
                  <a:lumOff val="50000"/>
                </a:prst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4" name="日期占位符 3"/>
          <p:cNvSpPr>
            <a:spLocks noGrp="1"/>
          </p:cNvSpPr>
          <p:nvPr>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副标题 1"/>
          <p:cNvSpPr>
            <a:spLocks noGrp="1"/>
          </p:cNvSpPr>
          <p:nvPr>
            <p:ph type="subTitle" idx="13" hasCustomPrompt="1"/>
            <p:custDataLst>
              <p:tags r:id="rId10"/>
            </p:custDataLst>
          </p:nvPr>
        </p:nvSpPr>
        <p:spPr>
          <a:xfrm>
            <a:off x="5446078" y="3509963"/>
            <a:ext cx="4241800" cy="505143"/>
          </a:xfrm>
        </p:spPr>
        <p:txBody>
          <a:bodyPr vert="horz" wrap="square" lIns="91440" tIns="45720" rIns="91440" bIns="45720" rtlCol="0">
            <a:normAutofit/>
          </a:bodyPr>
          <a:lstStyle>
            <a:lvl1pPr marL="0" indent="0" algn="l">
              <a:buNone/>
              <a:defRPr kumimoji="0" lang="zh-CN" altLang="en-US" b="0" i="0" kern="0" spc="200">
                <a:solidFill>
                  <a:schemeClr val="tx1">
                    <a:lumMod val="65000"/>
                    <a:lumOff val="35000"/>
                  </a:schemeClr>
                </a:solidFill>
                <a:latin typeface="Arial" panose="020B0604020202020204" pitchFamily="34" charset="0"/>
                <a:ea typeface="微软雅黑" panose="020B0503020204020204" charset="-122"/>
              </a:defRPr>
            </a:lvl1pPr>
          </a:lstStyle>
          <a:p>
            <a:pPr marL="228600" lvl="0" indent="-228600">
              <a:spcAft>
                <a:spcPts val="0"/>
              </a:spcAft>
            </a:pPr>
            <a:r>
              <a:rPr lang="zh-CN" altLang="en-US" dirty="0"/>
              <a:t>单击此处编辑副标题</a:t>
            </a:r>
            <a:endParaRPr lang="zh-CN" altLang="en-US" dirty="0"/>
          </a:p>
        </p:txBody>
      </p:sp>
      <p:sp>
        <p:nvSpPr>
          <p:cNvPr id="3" name="标题 2"/>
          <p:cNvSpPr>
            <a:spLocks noGrp="1"/>
          </p:cNvSpPr>
          <p:nvPr>
            <p:ph type="ctrTitle" idx="14" hasCustomPrompt="1"/>
            <p:custDataLst>
              <p:tags r:id="rId11"/>
            </p:custDataLst>
          </p:nvPr>
        </p:nvSpPr>
        <p:spPr>
          <a:xfrm>
            <a:off x="5446078" y="2750186"/>
            <a:ext cx="4241800" cy="726439"/>
          </a:xfrm>
        </p:spPr>
        <p:txBody>
          <a:bodyPr vert="horz" wrap="square" lIns="91440" tIns="45720" rIns="91440" bIns="45720" rtlCol="0" anchor="b" anchorCtr="0">
            <a:normAutofit/>
          </a:bodyPr>
          <a:lstStyle>
            <a:lvl1pPr>
              <a:defRPr lang="zh-CN" altLang="en-US" sz="3600" b="0" kern="0" spc="4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pPr marL="0" lvl="0">
              <a:lnSpc>
                <a:spcPct val="120000"/>
              </a:lnSpc>
            </a:pPr>
            <a:r>
              <a:rPr lang="zh-CN" altLang="en-US" dirty="0"/>
              <a:t>编辑标题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27" name="组合 26"/>
          <p:cNvGrpSpPr/>
          <p:nvPr userDrawn="1">
            <p:custDataLst>
              <p:tags r:id="rId2"/>
            </p:custDataLst>
          </p:nvPr>
        </p:nvGrpSpPr>
        <p:grpSpPr>
          <a:xfrm>
            <a:off x="131041" y="106151"/>
            <a:ext cx="11929918" cy="160185"/>
            <a:chOff x="131041" y="390273"/>
            <a:chExt cx="11929918" cy="160185"/>
          </a:xfrm>
        </p:grpSpPr>
        <p:grpSp>
          <p:nvGrpSpPr>
            <p:cNvPr id="29" name="组合 28"/>
            <p:cNvGrpSpPr/>
            <p:nvPr/>
          </p:nvGrpSpPr>
          <p:grpSpPr>
            <a:xfrm>
              <a:off x="131041" y="390663"/>
              <a:ext cx="624118" cy="159795"/>
              <a:chOff x="131041" y="6019911"/>
              <a:chExt cx="624118" cy="144389"/>
            </a:xfrm>
          </p:grpSpPr>
          <p:sp>
            <p:nvSpPr>
              <p:cNvPr id="33" name="任意多边形: 形状 32"/>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4"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30" name="组合 29"/>
            <p:cNvGrpSpPr/>
            <p:nvPr/>
          </p:nvGrpSpPr>
          <p:grpSpPr>
            <a:xfrm rot="10800000">
              <a:off x="11436841" y="390273"/>
              <a:ext cx="624118" cy="159795"/>
              <a:chOff x="131041" y="6019911"/>
              <a:chExt cx="624118" cy="144389"/>
            </a:xfrm>
          </p:grpSpPr>
          <p:sp>
            <p:nvSpPr>
              <p:cNvPr id="31" name="任意多边形: 形状 30"/>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2"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7"/>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30" name="组合 29"/>
          <p:cNvGrpSpPr/>
          <p:nvPr userDrawn="1">
            <p:custDataLst>
              <p:tags r:id="rId2"/>
            </p:custDataLst>
          </p:nvPr>
        </p:nvGrpSpPr>
        <p:grpSpPr>
          <a:xfrm>
            <a:off x="131041" y="106151"/>
            <a:ext cx="11929918" cy="160185"/>
            <a:chOff x="131041" y="390273"/>
            <a:chExt cx="11929918" cy="160185"/>
          </a:xfrm>
        </p:grpSpPr>
        <p:grpSp>
          <p:nvGrpSpPr>
            <p:cNvPr id="31" name="组合 30"/>
            <p:cNvGrpSpPr/>
            <p:nvPr/>
          </p:nvGrpSpPr>
          <p:grpSpPr>
            <a:xfrm>
              <a:off x="131041" y="390663"/>
              <a:ext cx="624118" cy="159795"/>
              <a:chOff x="131041" y="6019911"/>
              <a:chExt cx="624118" cy="144389"/>
            </a:xfrm>
          </p:grpSpPr>
          <p:sp>
            <p:nvSpPr>
              <p:cNvPr id="35" name="任意多边形: 形状 34"/>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6"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32" name="组合 31"/>
            <p:cNvGrpSpPr/>
            <p:nvPr/>
          </p:nvGrpSpPr>
          <p:grpSpPr>
            <a:xfrm rot="10800000">
              <a:off x="11436841" y="390273"/>
              <a:ext cx="624118" cy="159795"/>
              <a:chOff x="131041" y="6019911"/>
              <a:chExt cx="624118" cy="144389"/>
            </a:xfrm>
          </p:grpSpPr>
          <p:sp>
            <p:nvSpPr>
              <p:cNvPr id="33" name="任意多边形: 形状 32"/>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4"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7"/>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4"/>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9" name="任意多边形: 形状 8"/>
          <p:cNvSpPr/>
          <p:nvPr userDrawn="1">
            <p:custDataLst>
              <p:tags r:id="rId6"/>
            </p:custDataLst>
          </p:nvPr>
        </p:nvSpPr>
        <p:spPr bwMode="auto">
          <a:xfrm rot="10800000" flipV="1">
            <a:off x="9410641" y="2752726"/>
            <a:ext cx="2781357" cy="1352550"/>
          </a:xfrm>
          <a:custGeom>
            <a:avLst/>
            <a:gdLst>
              <a:gd name="connsiteX0" fmla="*/ 370315 w 2781357"/>
              <a:gd name="connsiteY0" fmla="*/ 0 h 1352550"/>
              <a:gd name="connsiteX1" fmla="*/ 68479 w 2781357"/>
              <a:gd name="connsiteY1" fmla="*/ 0 h 1352550"/>
              <a:gd name="connsiteX2" fmla="*/ 0 w 2781357"/>
              <a:gd name="connsiteY2" fmla="*/ 0 h 1352550"/>
              <a:gd name="connsiteX3" fmla="*/ 0 w 2781357"/>
              <a:gd name="connsiteY3" fmla="*/ 1352550 h 1352550"/>
              <a:gd name="connsiteX4" fmla="*/ 2781357 w 2781357"/>
              <a:gd name="connsiteY4" fmla="*/ 1352550 h 1352550"/>
              <a:gd name="connsiteX5" fmla="*/ 1912150 w 2781357"/>
              <a:gd name="connsiteY5" fmla="*/ 676275 h 1352550"/>
              <a:gd name="connsiteX6" fmla="*/ 370315 w 2781357"/>
              <a:gd name="connsiteY6"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357" h="1352550">
                <a:moveTo>
                  <a:pt x="370315" y="0"/>
                </a:moveTo>
                <a:cubicBezTo>
                  <a:pt x="263144" y="0"/>
                  <a:pt x="162672" y="0"/>
                  <a:pt x="68479" y="0"/>
                </a:cubicBezTo>
                <a:lnTo>
                  <a:pt x="0" y="0"/>
                </a:lnTo>
                <a:lnTo>
                  <a:pt x="0" y="1352550"/>
                </a:lnTo>
                <a:lnTo>
                  <a:pt x="2781357" y="1352550"/>
                </a:lnTo>
                <a:cubicBezTo>
                  <a:pt x="2781357" y="1352550"/>
                  <a:pt x="2328990" y="1143000"/>
                  <a:pt x="1912150" y="676275"/>
                </a:cubicBezTo>
                <a:cubicBezTo>
                  <a:pt x="1497678" y="209550"/>
                  <a:pt x="1194522" y="104775"/>
                  <a:pt x="370315" y="0"/>
                </a:cubicBezTo>
                <a:close/>
              </a:path>
            </a:pathLst>
          </a:custGeom>
          <a:solidFill>
            <a:schemeClr val="accent2">
              <a:lumMod val="60000"/>
              <a:lumOff val="40000"/>
              <a:alpha val="80000"/>
            </a:schemeClr>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22" name="组合 21"/>
          <p:cNvGrpSpPr/>
          <p:nvPr userDrawn="1">
            <p:custDataLst>
              <p:tags r:id="rId2"/>
            </p:custDataLst>
          </p:nvPr>
        </p:nvGrpSpPr>
        <p:grpSpPr>
          <a:xfrm>
            <a:off x="131041" y="106151"/>
            <a:ext cx="11929918" cy="160185"/>
            <a:chOff x="131041" y="390273"/>
            <a:chExt cx="11929918" cy="160185"/>
          </a:xfrm>
        </p:grpSpPr>
        <p:grpSp>
          <p:nvGrpSpPr>
            <p:cNvPr id="28" name="组合 27"/>
            <p:cNvGrpSpPr/>
            <p:nvPr/>
          </p:nvGrpSpPr>
          <p:grpSpPr>
            <a:xfrm>
              <a:off x="131041" y="390663"/>
              <a:ext cx="624118" cy="159795"/>
              <a:chOff x="131041" y="6019911"/>
              <a:chExt cx="624118" cy="144389"/>
            </a:xfrm>
          </p:grpSpPr>
          <p:sp>
            <p:nvSpPr>
              <p:cNvPr id="32" name="任意多边形: 形状 31"/>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3"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9" name="组合 28"/>
            <p:cNvGrpSpPr/>
            <p:nvPr/>
          </p:nvGrpSpPr>
          <p:grpSpPr>
            <a:xfrm rot="10800000">
              <a:off x="11436841" y="390273"/>
              <a:ext cx="624118" cy="159795"/>
              <a:chOff x="131041" y="6019911"/>
              <a:chExt cx="624118" cy="144389"/>
            </a:xfrm>
          </p:grpSpPr>
          <p:sp>
            <p:nvSpPr>
              <p:cNvPr id="30" name="任意多边形: 形状 29"/>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1"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7"/>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2"/>
            </p:custDataLst>
          </p:nvPr>
        </p:nvGrpSpPr>
        <p:grpSpPr>
          <a:xfrm>
            <a:off x="131041" y="106151"/>
            <a:ext cx="11929918" cy="160185"/>
            <a:chOff x="131041" y="390273"/>
            <a:chExt cx="11929918" cy="160185"/>
          </a:xfrm>
        </p:grpSpPr>
        <p:grpSp>
          <p:nvGrpSpPr>
            <p:cNvPr id="22" name="组合 21"/>
            <p:cNvGrpSpPr/>
            <p:nvPr/>
          </p:nvGrpSpPr>
          <p:grpSpPr>
            <a:xfrm>
              <a:off x="131041" y="390663"/>
              <a:ext cx="624118" cy="159795"/>
              <a:chOff x="131041" y="6019911"/>
              <a:chExt cx="624118" cy="144389"/>
            </a:xfrm>
          </p:grpSpPr>
          <p:sp>
            <p:nvSpPr>
              <p:cNvPr id="30" name="任意多边形: 形状 29"/>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1"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rot="10800000">
              <a:off x="11436841" y="390273"/>
              <a:ext cx="624118" cy="159795"/>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2" name="竖排标题 1"/>
          <p:cNvSpPr>
            <a:spLocks noGrp="1"/>
          </p:cNvSpPr>
          <p:nvPr>
            <p:ph type="title" orient="vert"/>
            <p:custDataLst>
              <p:tags r:id="rId7"/>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0" name="组合 19"/>
          <p:cNvGrpSpPr/>
          <p:nvPr userDrawn="1">
            <p:custDataLst>
              <p:tags r:id="rId2"/>
            </p:custDataLst>
          </p:nvPr>
        </p:nvGrpSpPr>
        <p:grpSpPr>
          <a:xfrm>
            <a:off x="131041" y="106151"/>
            <a:ext cx="11929918" cy="160185"/>
            <a:chOff x="131041" y="390273"/>
            <a:chExt cx="11929918" cy="160185"/>
          </a:xfrm>
        </p:grpSpPr>
        <p:grpSp>
          <p:nvGrpSpPr>
            <p:cNvPr id="21" name="组合 20"/>
            <p:cNvGrpSpPr/>
            <p:nvPr/>
          </p:nvGrpSpPr>
          <p:grpSpPr>
            <a:xfrm>
              <a:off x="131041" y="390663"/>
              <a:ext cx="624118" cy="159795"/>
              <a:chOff x="131041" y="6019911"/>
              <a:chExt cx="624118" cy="144389"/>
            </a:xfrm>
          </p:grpSpPr>
          <p:sp>
            <p:nvSpPr>
              <p:cNvPr id="30" name="任意多边形: 形状 29"/>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1"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2" name="组合 21"/>
            <p:cNvGrpSpPr/>
            <p:nvPr/>
          </p:nvGrpSpPr>
          <p:grpSpPr>
            <a:xfrm rot="10800000">
              <a:off x="11436841" y="390273"/>
              <a:ext cx="624118" cy="159795"/>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12192000" cy="6857999"/>
            <a:chOff x="0" y="0"/>
            <a:chExt cx="12192000" cy="6857999"/>
          </a:xfrm>
        </p:grpSpPr>
        <p:grpSp>
          <p:nvGrpSpPr>
            <p:cNvPr id="13" name="组合 12"/>
            <p:cNvGrpSpPr/>
            <p:nvPr userDrawn="1"/>
          </p:nvGrpSpPr>
          <p:grpSpPr>
            <a:xfrm>
              <a:off x="1900407" y="0"/>
              <a:ext cx="10291593" cy="1352550"/>
              <a:chOff x="1900407" y="0"/>
              <a:chExt cx="10291593" cy="1352550"/>
            </a:xfrm>
          </p:grpSpPr>
          <p:sp>
            <p:nvSpPr>
              <p:cNvPr id="19" name="Freeform 5"/>
              <p:cNvSpPr/>
              <p:nvPr userDrawn="1">
                <p:custDataLst>
                  <p:tags r:id="rId3"/>
                </p:custDataLst>
              </p:nvPr>
            </p:nvSpPr>
            <p:spPr bwMode="auto">
              <a:xfrm>
                <a:off x="1900407" y="0"/>
                <a:ext cx="7271020" cy="135255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0" name="任意多边形: 形状 19"/>
              <p:cNvSpPr/>
              <p:nvPr userDrawn="1">
                <p:custDataLst>
                  <p:tags r:id="rId4"/>
                </p:custDataLst>
              </p:nvPr>
            </p:nvSpPr>
            <p:spPr>
              <a:xfrm>
                <a:off x="5558007" y="0"/>
                <a:ext cx="6633993" cy="1352550"/>
              </a:xfrm>
              <a:custGeom>
                <a:avLst/>
                <a:gdLst>
                  <a:gd name="connsiteX0" fmla="*/ 0 w 6633993"/>
                  <a:gd name="connsiteY0" fmla="*/ 0 h 1337310"/>
                  <a:gd name="connsiteX1" fmla="*/ 2766843 w 6633993"/>
                  <a:gd name="connsiteY1" fmla="*/ 0 h 1337310"/>
                  <a:gd name="connsiteX2" fmla="*/ 3084979 w 6633993"/>
                  <a:gd name="connsiteY2" fmla="*/ 0 h 1337310"/>
                  <a:gd name="connsiteX3" fmla="*/ 6633993 w 6633993"/>
                  <a:gd name="connsiteY3" fmla="*/ 0 h 1337310"/>
                  <a:gd name="connsiteX4" fmla="*/ 6633993 w 6633993"/>
                  <a:gd name="connsiteY4" fmla="*/ 1337310 h 1337310"/>
                  <a:gd name="connsiteX5" fmla="*/ 3084979 w 6633993"/>
                  <a:gd name="connsiteY5" fmla="*/ 1337310 h 1337310"/>
                  <a:gd name="connsiteX6" fmla="*/ 2766843 w 6633993"/>
                  <a:gd name="connsiteY6" fmla="*/ 1337310 h 1337310"/>
                  <a:gd name="connsiteX7" fmla="*/ 2344719 w 6633993"/>
                  <a:gd name="connsiteY7" fmla="*/ 1337310 h 1337310"/>
                  <a:gd name="connsiteX8" fmla="*/ 2340024 w 6633993"/>
                  <a:gd name="connsiteY8" fmla="*/ 1335015 h 1337310"/>
                  <a:gd name="connsiteX9" fmla="*/ 1492094 w 6633993"/>
                  <a:gd name="connsiteY9" fmla="*/ 668655 h 1337310"/>
                  <a:gd name="connsiteX10" fmla="*/ 231793 w 6633993"/>
                  <a:gd name="connsiteY10" fmla="*/ 32378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3993" h="1337310">
                    <a:moveTo>
                      <a:pt x="0" y="0"/>
                    </a:moveTo>
                    <a:lnTo>
                      <a:pt x="2766843" y="0"/>
                    </a:lnTo>
                    <a:lnTo>
                      <a:pt x="3084979" y="0"/>
                    </a:lnTo>
                    <a:lnTo>
                      <a:pt x="6633993" y="0"/>
                    </a:lnTo>
                    <a:lnTo>
                      <a:pt x="6633993" y="1337310"/>
                    </a:lnTo>
                    <a:lnTo>
                      <a:pt x="3084979" y="1337310"/>
                    </a:lnTo>
                    <a:lnTo>
                      <a:pt x="2766843" y="1337310"/>
                    </a:lnTo>
                    <a:lnTo>
                      <a:pt x="2344719" y="1337310"/>
                    </a:lnTo>
                    <a:lnTo>
                      <a:pt x="2340024" y="1335015"/>
                    </a:lnTo>
                    <a:cubicBezTo>
                      <a:pt x="2247626" y="1288524"/>
                      <a:pt x="1855330" y="1077040"/>
                      <a:pt x="1492094" y="668655"/>
                    </a:cubicBezTo>
                    <a:cubicBezTo>
                      <a:pt x="1126782" y="260271"/>
                      <a:pt x="848646" y="129005"/>
                      <a:pt x="231793" y="32378"/>
                    </a:cubicBezTo>
                    <a:close/>
                  </a:path>
                </a:pathLst>
              </a:cu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6" name="组合 15"/>
            <p:cNvGrpSpPr/>
            <p:nvPr userDrawn="1"/>
          </p:nvGrpSpPr>
          <p:grpSpPr>
            <a:xfrm rot="10800000">
              <a:off x="0" y="5505449"/>
              <a:ext cx="10291593" cy="1352550"/>
              <a:chOff x="1900407" y="0"/>
              <a:chExt cx="10291593" cy="1352550"/>
            </a:xfrm>
          </p:grpSpPr>
          <p:sp>
            <p:nvSpPr>
              <p:cNvPr id="17" name="Freeform 5"/>
              <p:cNvSpPr/>
              <p:nvPr userDrawn="1">
                <p:custDataLst>
                  <p:tags r:id="rId5"/>
                </p:custDataLst>
              </p:nvPr>
            </p:nvSpPr>
            <p:spPr bwMode="auto">
              <a:xfrm>
                <a:off x="1900407" y="0"/>
                <a:ext cx="7271020" cy="135255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18" name="任意多边形: 形状 17"/>
              <p:cNvSpPr/>
              <p:nvPr userDrawn="1">
                <p:custDataLst>
                  <p:tags r:id="rId6"/>
                </p:custDataLst>
              </p:nvPr>
            </p:nvSpPr>
            <p:spPr>
              <a:xfrm>
                <a:off x="5558007" y="0"/>
                <a:ext cx="6633993" cy="1352550"/>
              </a:xfrm>
              <a:custGeom>
                <a:avLst/>
                <a:gdLst>
                  <a:gd name="connsiteX0" fmla="*/ 0 w 6633993"/>
                  <a:gd name="connsiteY0" fmla="*/ 0 h 1337310"/>
                  <a:gd name="connsiteX1" fmla="*/ 2766843 w 6633993"/>
                  <a:gd name="connsiteY1" fmla="*/ 0 h 1337310"/>
                  <a:gd name="connsiteX2" fmla="*/ 3084979 w 6633993"/>
                  <a:gd name="connsiteY2" fmla="*/ 0 h 1337310"/>
                  <a:gd name="connsiteX3" fmla="*/ 6633993 w 6633993"/>
                  <a:gd name="connsiteY3" fmla="*/ 0 h 1337310"/>
                  <a:gd name="connsiteX4" fmla="*/ 6633993 w 6633993"/>
                  <a:gd name="connsiteY4" fmla="*/ 1337310 h 1337310"/>
                  <a:gd name="connsiteX5" fmla="*/ 3084979 w 6633993"/>
                  <a:gd name="connsiteY5" fmla="*/ 1337310 h 1337310"/>
                  <a:gd name="connsiteX6" fmla="*/ 2766843 w 6633993"/>
                  <a:gd name="connsiteY6" fmla="*/ 1337310 h 1337310"/>
                  <a:gd name="connsiteX7" fmla="*/ 2344719 w 6633993"/>
                  <a:gd name="connsiteY7" fmla="*/ 1337310 h 1337310"/>
                  <a:gd name="connsiteX8" fmla="*/ 2340024 w 6633993"/>
                  <a:gd name="connsiteY8" fmla="*/ 1335015 h 1337310"/>
                  <a:gd name="connsiteX9" fmla="*/ 1492094 w 6633993"/>
                  <a:gd name="connsiteY9" fmla="*/ 668655 h 1337310"/>
                  <a:gd name="connsiteX10" fmla="*/ 231793 w 6633993"/>
                  <a:gd name="connsiteY10" fmla="*/ 32378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3993" h="1337310">
                    <a:moveTo>
                      <a:pt x="0" y="0"/>
                    </a:moveTo>
                    <a:lnTo>
                      <a:pt x="2766843" y="0"/>
                    </a:lnTo>
                    <a:lnTo>
                      <a:pt x="3084979" y="0"/>
                    </a:lnTo>
                    <a:lnTo>
                      <a:pt x="6633993" y="0"/>
                    </a:lnTo>
                    <a:lnTo>
                      <a:pt x="6633993" y="1337310"/>
                    </a:lnTo>
                    <a:lnTo>
                      <a:pt x="3084979" y="1337310"/>
                    </a:lnTo>
                    <a:lnTo>
                      <a:pt x="2766843" y="1337310"/>
                    </a:lnTo>
                    <a:lnTo>
                      <a:pt x="2344719" y="1337310"/>
                    </a:lnTo>
                    <a:lnTo>
                      <a:pt x="2340024" y="1335015"/>
                    </a:lnTo>
                    <a:cubicBezTo>
                      <a:pt x="2247626" y="1288524"/>
                      <a:pt x="1855330" y="1077040"/>
                      <a:pt x="1492094" y="668655"/>
                    </a:cubicBezTo>
                    <a:cubicBezTo>
                      <a:pt x="1126782" y="260271"/>
                      <a:pt x="848646" y="129005"/>
                      <a:pt x="231793" y="32378"/>
                    </a:cubicBezTo>
                    <a:close/>
                  </a:path>
                </a:pathLst>
              </a:cu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3" name="日期占位符 2"/>
          <p:cNvSpPr>
            <a:spLocks noGrp="1"/>
          </p:cNvSpPr>
          <p:nvPr userDrawn="1">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userDrawn="1">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userDrawn="1">
            <p:ph type="title" idx="13" hasCustomPrompt="1"/>
            <p:custDataLst>
              <p:tags r:id="rId10"/>
            </p:custDataLst>
          </p:nvPr>
        </p:nvSpPr>
        <p:spPr>
          <a:xfrm>
            <a:off x="2869346" y="2452688"/>
            <a:ext cx="6453309" cy="1398905"/>
          </a:xfrm>
        </p:spPr>
        <p:txBody>
          <a:bodyPr vert="horz" wrap="square" lIns="91440" tIns="45720" rIns="91440" bIns="45720" rtlCol="0" anchor="b" anchorCtr="0">
            <a:normAutofit/>
          </a:bodyPr>
          <a:lstStyle>
            <a:lvl1pPr algn="dist">
              <a:defRPr lang="zh-CN" altLang="en-US" sz="8000" b="0" spc="10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pPr marL="0" lvl="0" algn="dist"/>
            <a:r>
              <a:rPr lang="zh-CN" altLang="en-US"/>
              <a:t>编辑标题</a:t>
            </a:r>
            <a:endParaRPr lang="zh-CN" altLang="en-US"/>
          </a:p>
        </p:txBody>
      </p:sp>
      <p:sp>
        <p:nvSpPr>
          <p:cNvPr id="7" name="文本占位符 6"/>
          <p:cNvSpPr>
            <a:spLocks noGrp="1"/>
          </p:cNvSpPr>
          <p:nvPr userDrawn="1">
            <p:ph type="body" idx="14" hasCustomPrompt="1"/>
            <p:custDataLst>
              <p:tags r:id="rId11"/>
            </p:custDataLst>
          </p:nvPr>
        </p:nvSpPr>
        <p:spPr>
          <a:xfrm>
            <a:off x="2869346" y="4043997"/>
            <a:ext cx="6453309" cy="651980"/>
          </a:xfrm>
        </p:spPr>
        <p:txBody>
          <a:bodyPr vert="horz" wrap="square" lIns="91440" tIns="45720" rIns="91440" bIns="45720" rtlCol="0" anchor="t" anchorCtr="0">
            <a:normAutofit/>
          </a:bodyPr>
          <a:lstStyle>
            <a:lvl1pPr marL="0" indent="0" algn="ctr">
              <a:buNone/>
              <a:defRPr lang="zh-CN" altLang="en-US" sz="2000" spc="200">
                <a:ln>
                  <a:noFill/>
                </a:ln>
                <a:solidFill>
                  <a:schemeClr val="tx1">
                    <a:lumMod val="65000"/>
                    <a:lumOff val="35000"/>
                  </a:schemeClr>
                </a:solidFill>
                <a:effectLst/>
                <a:uLnTx/>
                <a:latin typeface="Arial" panose="020B0604020202020204" pitchFamily="34" charset="0"/>
                <a:ea typeface="微软雅黑" panose="020B0503020204020204" charset="-122"/>
                <a:cs typeface="微软雅黑" panose="020B0503020204020204" charset="-122"/>
              </a:defRPr>
            </a:lvl1pPr>
          </a:lstStyle>
          <a:p>
            <a:pPr marL="228600" lvl="0" indent="-228600" algn="ctr">
              <a:lnSpc>
                <a:spcPct val="100000"/>
              </a:lnSpc>
              <a:spcAft>
                <a:spcPts val="0"/>
              </a:spcAft>
              <a:buClrTx/>
              <a:buSzTx/>
            </a:pPr>
            <a:r>
              <a:rPr lang="zh-CN" altLang="en-US" dirty="0"/>
              <a:t>单击此处编辑副标题</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2"/>
            </p:custDataLst>
          </p:nvPr>
        </p:nvGrpSpPr>
        <p:grpSpPr>
          <a:xfrm rot="0">
            <a:off x="130810" y="106680"/>
            <a:ext cx="624205" cy="160020"/>
            <a:chOff x="131041" y="6019911"/>
            <a:chExt cx="624118" cy="144389"/>
          </a:xfrm>
        </p:grpSpPr>
        <p:sp>
          <p:nvSpPr>
            <p:cNvPr id="30" name="任意多边形: 形状 29"/>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1"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2" name="组合 21"/>
          <p:cNvGrpSpPr/>
          <p:nvPr userDrawn="1">
            <p:custDataLst>
              <p:tags r:id="rId5"/>
            </p:custDataLst>
          </p:nvPr>
        </p:nvGrpSpPr>
        <p:grpSpPr>
          <a:xfrm rot="10800000">
            <a:off x="11436985" y="106045"/>
            <a:ext cx="624205" cy="160020"/>
            <a:chOff x="131041" y="6019911"/>
            <a:chExt cx="624118" cy="144389"/>
          </a:xfrm>
        </p:grpSpPr>
        <p:sp>
          <p:nvSpPr>
            <p:cNvPr id="28" name="任意多边形: 形状 27"/>
            <p:cNvSpPr/>
            <p:nvPr>
              <p:custDataLst>
                <p:tags r:id="rId6"/>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9" name="Freeform 5"/>
            <p:cNvSpPr/>
            <p:nvPr>
              <p:custDataLst>
                <p:tags r:id="rId7"/>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grpSp>
        <p:nvGrpSpPr>
          <p:cNvPr id="16" name="组合 15"/>
          <p:cNvGrpSpPr/>
          <p:nvPr userDrawn="1">
            <p:custDataLst>
              <p:tags r:id="rId2"/>
            </p:custDataLst>
          </p:nvPr>
        </p:nvGrpSpPr>
        <p:grpSpPr>
          <a:xfrm rot="0">
            <a:off x="130810" y="106680"/>
            <a:ext cx="624205" cy="160020"/>
            <a:chOff x="131041" y="6019911"/>
            <a:chExt cx="624118" cy="144389"/>
          </a:xfrm>
        </p:grpSpPr>
        <p:sp>
          <p:nvSpPr>
            <p:cNvPr id="20" name="任意多边形: 形状 19"/>
            <p:cNvSpPr/>
            <p:nvPr>
              <p:custDataLst>
                <p:tags r:id="rId3"/>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1" name="Freeform 5"/>
            <p:cNvSpPr/>
            <p:nvPr>
              <p:custDataLst>
                <p:tags r:id="rId4"/>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17" name="组合 16"/>
          <p:cNvGrpSpPr/>
          <p:nvPr userDrawn="1">
            <p:custDataLst>
              <p:tags r:id="rId5"/>
            </p:custDataLst>
          </p:nvPr>
        </p:nvGrpSpPr>
        <p:grpSpPr>
          <a:xfrm rot="10800000">
            <a:off x="11436985" y="106045"/>
            <a:ext cx="624205" cy="160020"/>
            <a:chOff x="131041" y="6019911"/>
            <a:chExt cx="624118" cy="144389"/>
          </a:xfrm>
        </p:grpSpPr>
        <p:sp>
          <p:nvSpPr>
            <p:cNvPr id="18" name="任意多边形: 形状 17"/>
            <p:cNvSpPr/>
            <p:nvPr>
              <p:custDataLst>
                <p:tags r:id="rId6"/>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19" name="Freeform 5"/>
            <p:cNvSpPr/>
            <p:nvPr>
              <p:custDataLst>
                <p:tags r:id="rId7"/>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10" name="矩形 9"/>
          <p:cNvSpPr/>
          <p:nvPr userDrawn="1">
            <p:custDataLst>
              <p:tags r:id="rId8"/>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2" name="标题 1"/>
          <p:cNvSpPr>
            <a:spLocks noGrp="1"/>
          </p:cNvSpPr>
          <p:nvPr>
            <p:ph type="title" hasCustomPrompt="1"/>
            <p:custDataLst>
              <p:tags r:id="rId3"/>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14" name="组合 13"/>
          <p:cNvGrpSpPr/>
          <p:nvPr>
            <p:custDataLst>
              <p:tags r:id="rId9"/>
            </p:custDataLst>
          </p:nvPr>
        </p:nvGrpSpPr>
        <p:grpSpPr>
          <a:xfrm rot="10800000">
            <a:off x="11436841" y="106151"/>
            <a:ext cx="624118" cy="159795"/>
            <a:chOff x="131041" y="6019911"/>
            <a:chExt cx="624118" cy="144389"/>
          </a:xfrm>
        </p:grpSpPr>
        <p:sp>
          <p:nvSpPr>
            <p:cNvPr id="15" name="任意多边形: 形状 14"/>
            <p:cNvSpPr/>
            <p:nvPr>
              <p:custDataLst>
                <p:tags r:id="rId10"/>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16" name="Freeform 5"/>
            <p:cNvSpPr/>
            <p:nvPr>
              <p:custDataLst>
                <p:tags r:id="rId11"/>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7" name="组合 16"/>
          <p:cNvGrpSpPr/>
          <p:nvPr userDrawn="1">
            <p:custDataLst>
              <p:tags r:id="rId3"/>
            </p:custDataLst>
          </p:nvPr>
        </p:nvGrpSpPr>
        <p:grpSpPr>
          <a:xfrm rot="0">
            <a:off x="130810" y="106680"/>
            <a:ext cx="624205" cy="160020"/>
            <a:chOff x="131041" y="6019911"/>
            <a:chExt cx="624118" cy="144389"/>
          </a:xfrm>
        </p:grpSpPr>
        <p:sp>
          <p:nvSpPr>
            <p:cNvPr id="21" name="任意多边形: 形状 20"/>
            <p:cNvSpPr/>
            <p:nvPr>
              <p:custDataLst>
                <p:tags r:id="rId4"/>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3" name="Freeform 5"/>
            <p:cNvSpPr/>
            <p:nvPr>
              <p:custDataLst>
                <p:tags r:id="rId5"/>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18" name="组合 17"/>
          <p:cNvGrpSpPr/>
          <p:nvPr userDrawn="1">
            <p:custDataLst>
              <p:tags r:id="rId6"/>
            </p:custDataLst>
          </p:nvPr>
        </p:nvGrpSpPr>
        <p:grpSpPr>
          <a:xfrm rot="10800000">
            <a:off x="11436985" y="106045"/>
            <a:ext cx="624205" cy="160020"/>
            <a:chOff x="131041" y="6019911"/>
            <a:chExt cx="624118" cy="144389"/>
          </a:xfrm>
        </p:grpSpPr>
        <p:sp>
          <p:nvSpPr>
            <p:cNvPr id="19" name="任意多边形: 形状 18"/>
            <p:cNvSpPr/>
            <p:nvPr>
              <p:custDataLst>
                <p:tags r:id="rId7"/>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0" name="Freeform 5"/>
            <p:cNvSpPr/>
            <p:nvPr>
              <p:custDataLst>
                <p:tags r:id="rId8"/>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7" name="组合 16"/>
          <p:cNvGrpSpPr/>
          <p:nvPr userDrawn="1">
            <p:custDataLst>
              <p:tags r:id="rId3"/>
            </p:custDataLst>
          </p:nvPr>
        </p:nvGrpSpPr>
        <p:grpSpPr>
          <a:xfrm rot="0">
            <a:off x="130810" y="106680"/>
            <a:ext cx="624205" cy="160020"/>
            <a:chOff x="131041" y="6019911"/>
            <a:chExt cx="624118" cy="144389"/>
          </a:xfrm>
        </p:grpSpPr>
        <p:sp>
          <p:nvSpPr>
            <p:cNvPr id="21" name="任意多边形: 形状 20"/>
            <p:cNvSpPr/>
            <p:nvPr>
              <p:custDataLst>
                <p:tags r:id="rId4"/>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3" name="Freeform 5"/>
            <p:cNvSpPr/>
            <p:nvPr>
              <p:custDataLst>
                <p:tags r:id="rId5"/>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18" name="组合 17"/>
          <p:cNvGrpSpPr/>
          <p:nvPr userDrawn="1">
            <p:custDataLst>
              <p:tags r:id="rId6"/>
            </p:custDataLst>
          </p:nvPr>
        </p:nvGrpSpPr>
        <p:grpSpPr>
          <a:xfrm rot="10800000">
            <a:off x="11436985" y="106045"/>
            <a:ext cx="624205" cy="160020"/>
            <a:chOff x="131041" y="6019911"/>
            <a:chExt cx="624118" cy="144389"/>
          </a:xfrm>
        </p:grpSpPr>
        <p:sp>
          <p:nvSpPr>
            <p:cNvPr id="19" name="任意多边形: 形状 18"/>
            <p:cNvSpPr/>
            <p:nvPr>
              <p:custDataLst>
                <p:tags r:id="rId7"/>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0" name="Freeform 5"/>
            <p:cNvSpPr/>
            <p:nvPr>
              <p:custDataLst>
                <p:tags r:id="rId8"/>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24" name="组合 23"/>
          <p:cNvGrpSpPr/>
          <p:nvPr userDrawn="1">
            <p:custDataLst>
              <p:tags r:id="rId3"/>
            </p:custDataLst>
          </p:nvPr>
        </p:nvGrpSpPr>
        <p:grpSpPr>
          <a:xfrm rot="0">
            <a:off x="130810" y="6540500"/>
            <a:ext cx="624205" cy="160020"/>
            <a:chOff x="131041" y="6019911"/>
            <a:chExt cx="624118" cy="144389"/>
          </a:xfrm>
        </p:grpSpPr>
        <p:sp>
          <p:nvSpPr>
            <p:cNvPr id="28" name="任意多边形: 形状 27"/>
            <p:cNvSpPr/>
            <p:nvPr>
              <p:custDataLst>
                <p:tags r:id="rId4"/>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9" name="Freeform 5"/>
            <p:cNvSpPr/>
            <p:nvPr>
              <p:custDataLst>
                <p:tags r:id="rId5"/>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5" name="组合 24"/>
          <p:cNvGrpSpPr/>
          <p:nvPr userDrawn="1">
            <p:custDataLst>
              <p:tags r:id="rId6"/>
            </p:custDataLst>
          </p:nvPr>
        </p:nvGrpSpPr>
        <p:grpSpPr>
          <a:xfrm rot="10800000">
            <a:off x="11436985" y="6540500"/>
            <a:ext cx="624205" cy="160020"/>
            <a:chOff x="131041" y="6019911"/>
            <a:chExt cx="624118" cy="144389"/>
          </a:xfrm>
        </p:grpSpPr>
        <p:sp>
          <p:nvSpPr>
            <p:cNvPr id="26" name="任意多边形: 形状 25"/>
            <p:cNvSpPr/>
            <p:nvPr>
              <p:custDataLst>
                <p:tags r:id="rId7"/>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7" name="Freeform 5"/>
            <p:cNvSpPr/>
            <p:nvPr>
              <p:custDataLst>
                <p:tags r:id="rId8"/>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22" name="组合 21"/>
          <p:cNvGrpSpPr/>
          <p:nvPr userDrawn="1">
            <p:custDataLst>
              <p:tags r:id="rId3"/>
            </p:custDataLst>
          </p:nvPr>
        </p:nvGrpSpPr>
        <p:grpSpPr>
          <a:xfrm rot="0">
            <a:off x="130810" y="6400165"/>
            <a:ext cx="986790" cy="248285"/>
            <a:chOff x="131041" y="6022293"/>
            <a:chExt cx="624118" cy="142009"/>
          </a:xfrm>
        </p:grpSpPr>
        <p:sp>
          <p:nvSpPr>
            <p:cNvPr id="27" name="任意多边形: 形状 26"/>
            <p:cNvSpPr/>
            <p:nvPr>
              <p:custDataLst>
                <p:tags r:id="rId4"/>
              </p:custDataLst>
            </p:nvPr>
          </p:nvSpPr>
          <p:spPr bwMode="auto">
            <a:xfrm>
              <a:off x="131041" y="6022295"/>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8" name="Freeform 5"/>
            <p:cNvSpPr/>
            <p:nvPr>
              <p:custDataLst>
                <p:tags r:id="rId5"/>
              </p:custDataLst>
            </p:nvPr>
          </p:nvSpPr>
          <p:spPr bwMode="auto">
            <a:xfrm>
              <a:off x="277969" y="6022293"/>
              <a:ext cx="477190" cy="142007"/>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grpSp>
        <p:nvGrpSpPr>
          <p:cNvPr id="23" name="组合 22"/>
          <p:cNvGrpSpPr/>
          <p:nvPr userDrawn="1">
            <p:custDataLst>
              <p:tags r:id="rId6"/>
            </p:custDataLst>
          </p:nvPr>
        </p:nvGrpSpPr>
        <p:grpSpPr>
          <a:xfrm rot="10800000">
            <a:off x="11074400" y="6395085"/>
            <a:ext cx="986790" cy="248285"/>
            <a:chOff x="131041" y="6022283"/>
            <a:chExt cx="624118" cy="142016"/>
          </a:xfrm>
        </p:grpSpPr>
        <p:sp>
          <p:nvSpPr>
            <p:cNvPr id="24" name="任意多边形: 形状 23"/>
            <p:cNvSpPr/>
            <p:nvPr>
              <p:custDataLst>
                <p:tags r:id="rId7"/>
              </p:custDataLst>
            </p:nvPr>
          </p:nvSpPr>
          <p:spPr bwMode="auto">
            <a:xfrm>
              <a:off x="131041" y="602228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5" name="Freeform 5"/>
            <p:cNvSpPr/>
            <p:nvPr>
              <p:custDataLst>
                <p:tags r:id="rId8"/>
              </p:custDataLst>
            </p:nvPr>
          </p:nvSpPr>
          <p:spPr bwMode="auto">
            <a:xfrm>
              <a:off x="277969" y="6022292"/>
              <a:ext cx="477190" cy="142007"/>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12" name="单圆角矩形 2"/>
          <p:cNvSpPr/>
          <p:nvPr>
            <p:custDataLst>
              <p:tags r:id="rId2"/>
            </p:custDataLst>
          </p:nvPr>
        </p:nvSpPr>
        <p:spPr>
          <a:xfrm flipH="1">
            <a:off x="6553199" y="2958823"/>
            <a:ext cx="5649373" cy="2935322"/>
          </a:xfrm>
          <a:prstGeom prst="round1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75" name="矩形 174"/>
          <p:cNvSpPr/>
          <p:nvPr>
            <p:custDataLst>
              <p:tags r:id="rId3"/>
            </p:custDataLst>
          </p:nvPr>
        </p:nvSpPr>
        <p:spPr>
          <a:xfrm>
            <a:off x="-6779" y="5897328"/>
            <a:ext cx="12191999" cy="960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1" name="椭圆 10"/>
          <p:cNvSpPr>
            <a:spLocks noChangeAspect="1"/>
          </p:cNvSpPr>
          <p:nvPr>
            <p:custDataLst>
              <p:tags r:id="rId4"/>
            </p:custDataLst>
          </p:nvPr>
        </p:nvSpPr>
        <p:spPr>
          <a:xfrm>
            <a:off x="558165" y="423545"/>
            <a:ext cx="71755" cy="7175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24" name="椭圆 23"/>
          <p:cNvSpPr>
            <a:spLocks noChangeAspect="1"/>
          </p:cNvSpPr>
          <p:nvPr>
            <p:custDataLst>
              <p:tags r:id="rId5"/>
            </p:custDataLst>
          </p:nvPr>
        </p:nvSpPr>
        <p:spPr>
          <a:xfrm>
            <a:off x="737870" y="42354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25" name="椭圆 24"/>
          <p:cNvSpPr>
            <a:spLocks noChangeAspect="1"/>
          </p:cNvSpPr>
          <p:nvPr>
            <p:custDataLst>
              <p:tags r:id="rId6"/>
            </p:custDataLst>
          </p:nvPr>
        </p:nvSpPr>
        <p:spPr>
          <a:xfrm>
            <a:off x="916940" y="42354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26" name="椭圆 25"/>
          <p:cNvSpPr>
            <a:spLocks noChangeAspect="1"/>
          </p:cNvSpPr>
          <p:nvPr>
            <p:custDataLst>
              <p:tags r:id="rId7"/>
            </p:custDataLst>
          </p:nvPr>
        </p:nvSpPr>
        <p:spPr>
          <a:xfrm>
            <a:off x="1096010" y="424180"/>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8" name="标题"/>
          <p:cNvSpPr txBox="1">
            <a:spLocks noGrp="1"/>
          </p:cNvSpPr>
          <p:nvPr>
            <p:ph type="title" idx="4" hasCustomPrompt="1"/>
            <p:custDataLst>
              <p:tags r:id="rId8"/>
            </p:custDataLst>
          </p:nvPr>
        </p:nvSpPr>
        <p:spPr>
          <a:xfrm>
            <a:off x="731732" y="2605676"/>
            <a:ext cx="6862868" cy="1380877"/>
          </a:xfrm>
          <a:prstGeom prst="rect">
            <a:avLst/>
          </a:prstGeom>
          <a:noFill/>
        </p:spPr>
        <p:txBody>
          <a:bodyPr wrap="square" lIns="0" tIns="0" rIns="0" bIns="0" rtlCol="0" anchor="t">
            <a:normAutofit/>
          </a:bodyPr>
          <a:lstStyle>
            <a:lvl1pPr marL="0" marR="0" algn="l" defTabSz="914400" rtl="0" eaLnBrk="1" fontAlgn="auto" latinLnBrk="0" hangingPunct="1">
              <a:lnSpc>
                <a:spcPct val="100000"/>
              </a:lnSpc>
              <a:buClrTx/>
              <a:buSzTx/>
              <a:buFontTx/>
              <a:buNone/>
              <a:defRPr kumimoji="0" lang="zh-CN" altLang="en-US" sz="6400" b="0" i="0" u="none" strike="noStrike" kern="1200" cap="none" spc="300" normalizeH="0" baseline="0" noProof="1" dirty="0">
                <a:solidFill>
                  <a:schemeClr val="accent1"/>
                </a:solidFill>
                <a:latin typeface="+mj-ea"/>
                <a:ea typeface="+mj-ea"/>
                <a:cs typeface="MiSans Normal" panose="00000500000000000000" charset="-122"/>
                <a:sym typeface="MiSans Normal" panose="00000500000000000000" charset="-122"/>
              </a:defRPr>
            </a:lvl1pPr>
          </a:lstStyle>
          <a:p>
            <a:pPr lvl="0"/>
            <a:r>
              <a:rPr dirty="0">
                <a:sym typeface="+mn-ea"/>
              </a:rPr>
              <a:t>单击此处编辑标题</a:t>
            </a:r>
            <a:endParaRPr dirty="0">
              <a:sym typeface="+mn-ea"/>
            </a:endParaRPr>
          </a:p>
        </p:txBody>
      </p:sp>
      <p:pic>
        <p:nvPicPr>
          <p:cNvPr id="10" name="图片 9"/>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869480" y="661491"/>
            <a:ext cx="4565220" cy="6196509"/>
          </a:xfrm>
          <a:prstGeom prst="rect">
            <a:avLst/>
          </a:prstGeom>
        </p:spPr>
      </p:pic>
      <p:pic>
        <p:nvPicPr>
          <p:cNvPr id="15" name="图形 14"/>
          <p:cNvPicPr>
            <a:picLocks noChangeAspect="1"/>
          </p:cNvPicPr>
          <p:nvPr>
            <p:custDataLst>
              <p:tags r:id="rId11"/>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69480" y="661491"/>
            <a:ext cx="4565220" cy="6196509"/>
          </a:xfrm>
          <a:prstGeom prst="rect">
            <a:avLst/>
          </a:prstGeom>
        </p:spPr>
      </p:pic>
      <p:sp>
        <p:nvSpPr>
          <p:cNvPr id="7" name="副标题"/>
          <p:cNvSpPr txBox="1">
            <a:spLocks noGrp="1"/>
          </p:cNvSpPr>
          <p:nvPr>
            <p:ph type="body" idx="1" hasCustomPrompt="1"/>
            <p:custDataLst>
              <p:tags r:id="rId14"/>
            </p:custDataLst>
          </p:nvPr>
        </p:nvSpPr>
        <p:spPr>
          <a:xfrm>
            <a:off x="731732" y="1279200"/>
            <a:ext cx="6862868" cy="1270685"/>
          </a:xfrm>
          <a:prstGeom prst="rect">
            <a:avLst/>
          </a:prstGeom>
          <a:noFill/>
        </p:spPr>
        <p:txBody>
          <a:bodyPr wrap="square" lIns="0" tIns="0" rIns="0" bIns="0" rtlCol="0" anchor="b">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solidFill>
                  <a:schemeClr val="accent1"/>
                </a:solidFill>
                <a:latin typeface="+mj-ea"/>
                <a:ea typeface="+mj-ea"/>
                <a:cs typeface="MiSans Normal" panose="00000500000000000000" charset="-122"/>
                <a:sym typeface="MiSans Normal" panose="00000500000000000000" charset="-122"/>
              </a:defRPr>
            </a:lvl1pPr>
          </a:lstStyle>
          <a:p>
            <a:pPr lvl="0" algn="l"/>
            <a:r>
              <a:rPr dirty="0">
                <a:sym typeface="+mn-ea"/>
              </a:rPr>
              <a:t>单击此处编辑母版副标题样式</a:t>
            </a:r>
            <a:endParaRPr dirty="0">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
        <p:nvSpPr>
          <p:cNvPr id="17" name="署名占位符 10"/>
          <p:cNvSpPr>
            <a:spLocks noGrp="1"/>
          </p:cNvSpPr>
          <p:nvPr>
            <p:ph type="body" sz="quarter" idx="17" hasCustomPrompt="1"/>
            <p:custDataLst>
              <p:tags r:id="rId18"/>
            </p:custDataLst>
          </p:nvPr>
        </p:nvSpPr>
        <p:spPr>
          <a:xfrm>
            <a:off x="731520" y="4170775"/>
            <a:ext cx="3750310" cy="504000"/>
          </a:xfrm>
        </p:spPr>
        <p:txBody>
          <a:bodyPr wrap="square" anchor="ctr">
            <a:normAutofit/>
          </a:bodyPr>
          <a:lstStyle>
            <a:lvl1pPr marL="0" indent="0" algn="l">
              <a:lnSpc>
                <a:spcPct val="100000"/>
              </a:lnSpc>
              <a:buNone/>
              <a:defRPr sz="2000"/>
            </a:lvl1pPr>
          </a:lstStyle>
          <a:p>
            <a:pPr lvl="0"/>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正文"/>
          <p:cNvSpPr txBox="1">
            <a:spLocks noGrp="1"/>
          </p:cNvSpPr>
          <p:nvPr>
            <p:ph idx="4"/>
            <p:custDataLst>
              <p:tags r:id="rId2"/>
            </p:custDataLst>
          </p:nvPr>
        </p:nvSpPr>
        <p:spPr>
          <a:xfrm>
            <a:off x="608400" y="1490400"/>
            <a:ext cx="10969200" cy="4759200"/>
          </a:xfrm>
          <a:prstGeom prst="rect">
            <a:avLst/>
          </a:prstGeom>
        </p:spPr>
        <p:txBody>
          <a:bodyPr vert="horz" lIns="91440" tIns="45720" rIns="91440" bIns="45720" rtlCol="0">
            <a:normAutofit/>
          </a:bodyPr>
          <a:lstStyle>
            <a:lvl1pPr>
              <a:defRPr dirty="0">
                <a:sym typeface="+mn-ea"/>
              </a:defRPr>
            </a:lvl1pPr>
            <a:lvl2pPr>
              <a:defRPr dirty="0">
                <a:sym typeface="+mn-ea"/>
              </a:defRPr>
            </a:lvl2pPr>
            <a:lvl3pPr>
              <a:defRPr dirty="0">
                <a:sym typeface="+mn-ea"/>
              </a:defRPr>
            </a:lvl3pPr>
            <a:lvl4pPr>
              <a:defRPr dirty="0">
                <a:sym typeface="+mn-ea"/>
              </a:defRPr>
            </a:lvl4pPr>
            <a:lvl5pPr>
              <a:defRPr dirty="0">
                <a:sym typeface="+mn-ea"/>
              </a:defRPr>
            </a:lvl5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标题"/>
          <p:cNvSpPr txBox="1">
            <a:spLocks noGrp="1"/>
          </p:cNvSpPr>
          <p:nvPr>
            <p:ph type="title" idx="3"/>
            <p:custDataLst>
              <p:tags r:id="rId3"/>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accent1"/>
                </a:solidFill>
                <a:latin typeface="+mj-ea"/>
                <a:ea typeface="+mj-ea"/>
                <a:cs typeface="MiSans Normal" panose="00000500000000000000" charset="-122"/>
                <a:sym typeface="MiSans Normal" panose="00000500000000000000" charset="-122"/>
              </a:defRPr>
            </a:lvl1pPr>
          </a:lstStyle>
          <a:p>
            <a:pPr lvl="0"/>
            <a:r>
              <a:rPr dirty="0">
                <a:sym typeface="+mn-ea"/>
              </a:rPr>
              <a:t>单击此处编辑母版标题样式</a:t>
            </a:r>
            <a:endParaRPr dirty="0">
              <a:sym typeface="+mn-ea"/>
            </a:endParaRPr>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9" name="矩形 18"/>
          <p:cNvSpPr/>
          <p:nvPr userDrawn="1">
            <p:custDataLst>
              <p:tags r:id="rId2"/>
            </p:custDataLst>
          </p:nvPr>
        </p:nvSpPr>
        <p:spPr>
          <a:xfrm>
            <a:off x="-6779" y="5897328"/>
            <a:ext cx="12191999" cy="960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7" name="矩形: 圆角 1"/>
          <p:cNvSpPr/>
          <p:nvPr userDrawn="1">
            <p:custDataLst>
              <p:tags r:id="rId3"/>
            </p:custDataLst>
          </p:nvPr>
        </p:nvSpPr>
        <p:spPr>
          <a:xfrm>
            <a:off x="509157" y="1973939"/>
            <a:ext cx="11160125" cy="4403725"/>
          </a:xfrm>
          <a:prstGeom prst="roundRect">
            <a:avLst>
              <a:gd name="adj" fmla="val 4433"/>
            </a:avLst>
          </a:prstGeom>
          <a:solidFill>
            <a:schemeClr val="bg1"/>
          </a:solidFill>
          <a:ln w="3175">
            <a:solidFill>
              <a:schemeClr val="accent1"/>
            </a:solidFill>
          </a:ln>
          <a:effectLst>
            <a:reflection blurRad="6350" stA="20000" endPos="7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6" name="标题"/>
          <p:cNvSpPr txBox="1">
            <a:spLocks noGrp="1"/>
          </p:cNvSpPr>
          <p:nvPr>
            <p:ph type="title" idx="1" hasCustomPrompt="1"/>
            <p:custDataLst>
              <p:tags r:id="rId4"/>
            </p:custDataLst>
          </p:nvPr>
        </p:nvSpPr>
        <p:spPr>
          <a:xfrm>
            <a:off x="2835845" y="397644"/>
            <a:ext cx="6520310" cy="1215808"/>
          </a:xfrm>
          <a:prstGeom prst="rect">
            <a:avLst/>
          </a:prstGeom>
          <a:no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en-US" altLang="zh-CN" sz="7200" b="0" i="0" u="none" strike="noStrike" kern="1200" cap="none" spc="1000" normalizeH="0" baseline="0" noProof="1" dirty="0">
                <a:solidFill>
                  <a:schemeClr val="accent1"/>
                </a:solidFill>
                <a:latin typeface="+mj-ea"/>
                <a:ea typeface="+mj-ea"/>
                <a:cs typeface="MiSans Normal" panose="00000500000000000000" charset="-122"/>
                <a:sym typeface="MiSans Normal" panose="00000500000000000000" charset="-122"/>
              </a:defRPr>
            </a:lvl1pPr>
          </a:lstStyle>
          <a:p>
            <a:pPr lvl="0" algn="ctr"/>
            <a:r>
              <a:rPr dirty="0" err="1">
                <a:sym typeface="+mn-ea"/>
              </a:rPr>
              <a:t>单击编辑标题</a:t>
            </a:r>
            <a:endParaRPr dirty="0">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
        <p:nvSpPr>
          <p:cNvPr id="2" name="矩形: 圆角 1"/>
          <p:cNvSpPr/>
          <p:nvPr userDrawn="1">
            <p:custDataLst>
              <p:tags r:id="rId8"/>
            </p:custDataLst>
          </p:nvPr>
        </p:nvSpPr>
        <p:spPr>
          <a:xfrm>
            <a:off x="509157" y="1973939"/>
            <a:ext cx="11160125" cy="4403725"/>
          </a:xfrm>
          <a:prstGeom prst="roundRect">
            <a:avLst>
              <a:gd name="adj" fmla="val 4433"/>
            </a:avLst>
          </a:prstGeom>
          <a:solidFill>
            <a:schemeClr val="bg2">
              <a:alpha val="85000"/>
            </a:schemeClr>
          </a:solidFill>
          <a:ln w="3175">
            <a:noFill/>
          </a:ln>
          <a:effectLst>
            <a:reflection blurRad="6350" stA="20000" endPos="7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3" name="单圆角矩形 12"/>
          <p:cNvSpPr/>
          <p:nvPr>
            <p:custDataLst>
              <p:tags r:id="rId2"/>
            </p:custDataLst>
          </p:nvPr>
        </p:nvSpPr>
        <p:spPr>
          <a:xfrm>
            <a:off x="0" y="3146425"/>
            <a:ext cx="4393565" cy="2282825"/>
          </a:xfrm>
          <a:prstGeom prst="round1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32" name="矩形 31"/>
          <p:cNvSpPr/>
          <p:nvPr>
            <p:custDataLst>
              <p:tags r:id="rId3"/>
            </p:custDataLst>
          </p:nvPr>
        </p:nvSpPr>
        <p:spPr>
          <a:xfrm>
            <a:off x="0" y="5428615"/>
            <a:ext cx="12192000" cy="1429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23" name="任意多边形: 形状 22"/>
          <p:cNvSpPr/>
          <p:nvPr>
            <p:custDataLst>
              <p:tags r:id="rId4"/>
            </p:custDataLst>
          </p:nvPr>
        </p:nvSpPr>
        <p:spPr>
          <a:xfrm>
            <a:off x="5297170" y="3322228"/>
            <a:ext cx="6212840" cy="578485"/>
          </a:xfrm>
          <a:custGeom>
            <a:avLst/>
            <a:gdLst>
              <a:gd name="connsiteX0" fmla="*/ 0 w 6099858"/>
              <a:gd name="connsiteY0" fmla="*/ 196769 h 578734"/>
              <a:gd name="connsiteX1" fmla="*/ 4514127 w 6099858"/>
              <a:gd name="connsiteY1" fmla="*/ 196769 h 578734"/>
              <a:gd name="connsiteX2" fmla="*/ 4641448 w 6099858"/>
              <a:gd name="connsiteY2" fmla="*/ 0 h 578734"/>
              <a:gd name="connsiteX3" fmla="*/ 4745620 w 6099858"/>
              <a:gd name="connsiteY3" fmla="*/ 578734 h 578734"/>
              <a:gd name="connsiteX4" fmla="*/ 4872942 w 6099858"/>
              <a:gd name="connsiteY4" fmla="*/ 196769 h 578734"/>
              <a:gd name="connsiteX5" fmla="*/ 6099858 w 6099858"/>
              <a:gd name="connsiteY5" fmla="*/ 196769 h 5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858" h="578734">
                <a:moveTo>
                  <a:pt x="0" y="196769"/>
                </a:moveTo>
                <a:lnTo>
                  <a:pt x="4514127" y="196769"/>
                </a:lnTo>
                <a:lnTo>
                  <a:pt x="4641448" y="0"/>
                </a:lnTo>
                <a:lnTo>
                  <a:pt x="4745620" y="578734"/>
                </a:lnTo>
                <a:lnTo>
                  <a:pt x="4872942" y="196769"/>
                </a:lnTo>
                <a:lnTo>
                  <a:pt x="6099858" y="196769"/>
                </a:ln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8" name="标题"/>
          <p:cNvSpPr txBox="1">
            <a:spLocks noGrp="1"/>
          </p:cNvSpPr>
          <p:nvPr>
            <p:ph type="title" idx="14" hasCustomPrompt="1"/>
            <p:custDataLst>
              <p:tags r:id="rId5"/>
            </p:custDataLst>
          </p:nvPr>
        </p:nvSpPr>
        <p:spPr>
          <a:xfrm>
            <a:off x="5158675" y="2106420"/>
            <a:ext cx="6520310" cy="1215808"/>
          </a:xfrm>
          <a:prstGeom prst="rect">
            <a:avLst/>
          </a:prstGeom>
          <a:noFill/>
        </p:spPr>
        <p:txBody>
          <a:bodyPr wrap="square" lIns="0" tIns="0" rIns="0" bIns="0" rtlCol="0" anchor="b">
            <a:normAutofit/>
          </a:bodyPr>
          <a:lstStyle>
            <a:lvl1pPr marL="0" marR="0" algn="l" defTabSz="914400" rtl="0" eaLnBrk="1" fontAlgn="auto" latinLnBrk="0" hangingPunct="1">
              <a:lnSpc>
                <a:spcPct val="100000"/>
              </a:lnSpc>
              <a:buClrTx/>
              <a:buSzTx/>
              <a:buFontTx/>
              <a:buNone/>
              <a:defRPr kumimoji="0" lang="zh-CN" altLang="en-US" sz="7200" b="0" i="0" u="none" strike="noStrike" kern="1200" cap="none" spc="0" normalizeH="0" baseline="0" noProof="1" dirty="0">
                <a:solidFill>
                  <a:schemeClr val="accent1"/>
                </a:solidFill>
                <a:latin typeface="+mj-ea"/>
                <a:ea typeface="+mj-ea"/>
                <a:cs typeface="MiSans Normal" panose="00000500000000000000" charset="-122"/>
                <a:sym typeface="MiSans Normal" panose="00000500000000000000" charset="-122"/>
              </a:defRPr>
            </a:lvl1pPr>
          </a:lstStyle>
          <a:p>
            <a:pPr lvl="0"/>
            <a:r>
              <a:rPr dirty="0">
                <a:sym typeface="+mn-ea"/>
              </a:rPr>
              <a:t>单击编辑标题</a:t>
            </a:r>
            <a:endParaRPr dirty="0">
              <a:sym typeface="+mn-ea"/>
            </a:endParaRPr>
          </a:p>
        </p:txBody>
      </p:sp>
      <p:sp>
        <p:nvSpPr>
          <p:cNvPr id="7" name="节编号"/>
          <p:cNvSpPr txBox="1">
            <a:spLocks noGrp="1"/>
          </p:cNvSpPr>
          <p:nvPr>
            <p:ph type="body" idx="13" hasCustomPrompt="1"/>
            <p:custDataLst>
              <p:tags r:id="rId6"/>
            </p:custDataLst>
          </p:nvPr>
        </p:nvSpPr>
        <p:spPr>
          <a:xfrm>
            <a:off x="4887358" y="4637552"/>
            <a:ext cx="7115956" cy="1556964"/>
          </a:xfrm>
          <a:prstGeom prst="rect">
            <a:avLst/>
          </a:prstGeom>
          <a:noFill/>
        </p:spPr>
        <p:txBody>
          <a:bodyPr wrap="square" lIns="0" tIns="0" rIns="0" bIns="0" rtlCol="0" anchor="ctr" anchorCtr="0">
            <a:normAutofit/>
          </a:bodyPr>
          <a:lstStyle>
            <a:lvl1pPr marL="0" marR="0" algn="l" defTabSz="914400" rtl="0" eaLnBrk="1" fontAlgn="auto" latinLnBrk="0" hangingPunct="1">
              <a:lnSpc>
                <a:spcPct val="100000"/>
              </a:lnSpc>
              <a:buClrTx/>
              <a:buSzTx/>
              <a:buFontTx/>
              <a:buNone/>
              <a:defRPr kumimoji="0" lang="en-US" altLang="zh-CN" sz="8800" b="0" i="0" u="none" strike="noStrike" kern="1200" cap="none" spc="500" normalizeH="0" baseline="0" noProof="1" dirty="0">
                <a:ln>
                  <a:solidFill>
                    <a:schemeClr val="accent1"/>
                  </a:solidFill>
                </a:ln>
                <a:solidFill>
                  <a:schemeClr val="bg1"/>
                </a:solidFill>
                <a:latin typeface="+mj-ea"/>
                <a:ea typeface="+mj-ea"/>
                <a:cs typeface="MiSans Normal" panose="00000500000000000000" charset="-122"/>
                <a:sym typeface="MiSans Normal" panose="00000500000000000000" charset="-122"/>
              </a:defRPr>
            </a:lvl1pPr>
          </a:lstStyle>
          <a:p>
            <a:pPr lvl="0" algn="l"/>
            <a:r>
              <a:rPr>
                <a:sym typeface="+mn-ea"/>
              </a:rPr>
              <a:t>编辑节编号</a:t>
            </a:r>
            <a:endParaRPr>
              <a:sym typeface="+mn-ea"/>
            </a:endParaRPr>
          </a:p>
        </p:txBody>
      </p:sp>
      <p:sp>
        <p:nvSpPr>
          <p:cNvPr id="9" name="椭圆 8"/>
          <p:cNvSpPr>
            <a:spLocks noChangeAspect="1"/>
          </p:cNvSpPr>
          <p:nvPr>
            <p:custDataLst>
              <p:tags r:id="rId7"/>
            </p:custDataLst>
          </p:nvPr>
        </p:nvSpPr>
        <p:spPr>
          <a:xfrm>
            <a:off x="11031220" y="452755"/>
            <a:ext cx="71755" cy="7175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0" name="椭圆 9"/>
          <p:cNvSpPr>
            <a:spLocks noChangeAspect="1"/>
          </p:cNvSpPr>
          <p:nvPr>
            <p:custDataLst>
              <p:tags r:id="rId8"/>
            </p:custDataLst>
          </p:nvPr>
        </p:nvSpPr>
        <p:spPr>
          <a:xfrm>
            <a:off x="11210290" y="45275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1" name="椭圆 10"/>
          <p:cNvSpPr>
            <a:spLocks noChangeAspect="1"/>
          </p:cNvSpPr>
          <p:nvPr>
            <p:custDataLst>
              <p:tags r:id="rId9"/>
            </p:custDataLst>
          </p:nvPr>
        </p:nvSpPr>
        <p:spPr>
          <a:xfrm>
            <a:off x="11389360" y="45275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2" name="椭圆 11"/>
          <p:cNvSpPr>
            <a:spLocks noChangeAspect="1"/>
          </p:cNvSpPr>
          <p:nvPr>
            <p:custDataLst>
              <p:tags r:id="rId10"/>
            </p:custDataLst>
          </p:nvPr>
        </p:nvSpPr>
        <p:spPr>
          <a:xfrm>
            <a:off x="11568430" y="453390"/>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pic>
        <p:nvPicPr>
          <p:cNvPr id="17" name="图片 16"/>
          <p:cNvPicPr>
            <a:picLocks noChangeAspect="1"/>
          </p:cNvPicPr>
          <p:nvPr>
            <p:custDataLst>
              <p:tags r:id="rId11"/>
            </p:custDataLst>
          </p:nvPr>
        </p:nvPicPr>
        <p:blipFill rotWithShape="1">
          <a:blip r:embed="rId12">
            <a:extLst>
              <a:ext uri="{28A0092B-C50C-407E-A947-70E740481C1C}">
                <a14:useLocalDpi xmlns:a14="http://schemas.microsoft.com/office/drawing/2010/main" val="0"/>
              </a:ext>
            </a:extLst>
          </a:blip>
          <a:srcRect b="1296"/>
          <a:stretch>
            <a:fillRect/>
          </a:stretch>
        </p:blipFill>
        <p:spPr>
          <a:xfrm>
            <a:off x="971926" y="508996"/>
            <a:ext cx="3851926" cy="6360795"/>
          </a:xfrm>
          <a:prstGeom prst="rect">
            <a:avLst/>
          </a:prstGeom>
        </p:spPr>
      </p:pic>
      <p:sp>
        <p:nvSpPr>
          <p:cNvPr id="29" name="任意多边形: 形状 28"/>
          <p:cNvSpPr/>
          <p:nvPr>
            <p:custDataLst>
              <p:tags r:id="rId13"/>
            </p:custDataLst>
          </p:nvPr>
        </p:nvSpPr>
        <p:spPr>
          <a:xfrm>
            <a:off x="1169095" y="1682126"/>
            <a:ext cx="2742286" cy="4324127"/>
          </a:xfrm>
          <a:custGeom>
            <a:avLst/>
            <a:gdLst>
              <a:gd name="connsiteX0" fmla="*/ 1569638 w 2742286"/>
              <a:gd name="connsiteY0" fmla="*/ 91613 h 4324127"/>
              <a:gd name="connsiteX1" fmla="*/ 1594068 w 2742286"/>
              <a:gd name="connsiteY1" fmla="*/ 91613 h 4324127"/>
              <a:gd name="connsiteX2" fmla="*/ 1667359 w 2742286"/>
              <a:gd name="connsiteY2" fmla="*/ 293161 h 4324127"/>
              <a:gd name="connsiteX3" fmla="*/ 1649036 w 2742286"/>
              <a:gd name="connsiteY3" fmla="*/ 299269 h 4324127"/>
              <a:gd name="connsiteX4" fmla="*/ 1642929 w 2742286"/>
              <a:gd name="connsiteY4" fmla="*/ 433634 h 4324127"/>
              <a:gd name="connsiteX5" fmla="*/ 1636821 w 2742286"/>
              <a:gd name="connsiteY5" fmla="*/ 433634 h 4324127"/>
              <a:gd name="connsiteX6" fmla="*/ 1630714 w 2742286"/>
              <a:gd name="connsiteY6" fmla="*/ 427527 h 4324127"/>
              <a:gd name="connsiteX7" fmla="*/ 1539100 w 2742286"/>
              <a:gd name="connsiteY7" fmla="*/ 274839 h 4324127"/>
              <a:gd name="connsiteX8" fmla="*/ 1526885 w 2742286"/>
              <a:gd name="connsiteY8" fmla="*/ 280946 h 4324127"/>
              <a:gd name="connsiteX9" fmla="*/ 1465810 w 2742286"/>
              <a:gd name="connsiteY9" fmla="*/ 519140 h 4324127"/>
              <a:gd name="connsiteX10" fmla="*/ 1166540 w 2742286"/>
              <a:gd name="connsiteY10" fmla="*/ 280946 h 4324127"/>
              <a:gd name="connsiteX11" fmla="*/ 1166540 w 2742286"/>
              <a:gd name="connsiteY11" fmla="*/ 293161 h 4324127"/>
              <a:gd name="connsiteX12" fmla="*/ 1484133 w 2742286"/>
              <a:gd name="connsiteY12" fmla="*/ 543570 h 4324127"/>
              <a:gd name="connsiteX13" fmla="*/ 1539100 w 2742286"/>
              <a:gd name="connsiteY13" fmla="*/ 311484 h 4324127"/>
              <a:gd name="connsiteX14" fmla="*/ 1539100 w 2742286"/>
              <a:gd name="connsiteY14" fmla="*/ 317591 h 4324127"/>
              <a:gd name="connsiteX15" fmla="*/ 1642929 w 2742286"/>
              <a:gd name="connsiteY15" fmla="*/ 482494 h 4324127"/>
              <a:gd name="connsiteX16" fmla="*/ 1655144 w 2742286"/>
              <a:gd name="connsiteY16" fmla="*/ 476387 h 4324127"/>
              <a:gd name="connsiteX17" fmla="*/ 1673466 w 2742286"/>
              <a:gd name="connsiteY17" fmla="*/ 293161 h 4324127"/>
              <a:gd name="connsiteX18" fmla="*/ 1697897 w 2742286"/>
              <a:gd name="connsiteY18" fmla="*/ 622967 h 4324127"/>
              <a:gd name="connsiteX19" fmla="*/ 1716219 w 2742286"/>
              <a:gd name="connsiteY19" fmla="*/ 1074924 h 4324127"/>
              <a:gd name="connsiteX20" fmla="*/ 1728434 w 2742286"/>
              <a:gd name="connsiteY20" fmla="*/ 1074924 h 4324127"/>
              <a:gd name="connsiteX21" fmla="*/ 1887230 w 2742286"/>
              <a:gd name="connsiteY21" fmla="*/ 677935 h 4324127"/>
              <a:gd name="connsiteX22" fmla="*/ 1801725 w 2742286"/>
              <a:gd name="connsiteY22" fmla="*/ 586322 h 4324127"/>
              <a:gd name="connsiteX23" fmla="*/ 1807832 w 2742286"/>
              <a:gd name="connsiteY23" fmla="*/ 580215 h 4324127"/>
              <a:gd name="connsiteX24" fmla="*/ 1844478 w 2742286"/>
              <a:gd name="connsiteY24" fmla="*/ 574107 h 4324127"/>
              <a:gd name="connsiteX25" fmla="*/ 1887230 w 2742286"/>
              <a:gd name="connsiteY25" fmla="*/ 586322 h 4324127"/>
              <a:gd name="connsiteX26" fmla="*/ 1813940 w 2742286"/>
              <a:gd name="connsiteY26" fmla="*/ 171011 h 4324127"/>
              <a:gd name="connsiteX27" fmla="*/ 1826155 w 2742286"/>
              <a:gd name="connsiteY27" fmla="*/ 171011 h 4324127"/>
              <a:gd name="connsiteX28" fmla="*/ 1826155 w 2742286"/>
              <a:gd name="connsiteY28" fmla="*/ 177118 h 4324127"/>
              <a:gd name="connsiteX29" fmla="*/ 1905553 w 2742286"/>
              <a:gd name="connsiteY29" fmla="*/ 598537 h 4324127"/>
              <a:gd name="connsiteX30" fmla="*/ 1856693 w 2742286"/>
              <a:gd name="connsiteY30" fmla="*/ 604645 h 4324127"/>
              <a:gd name="connsiteX31" fmla="*/ 1844478 w 2742286"/>
              <a:gd name="connsiteY31" fmla="*/ 598537 h 4324127"/>
              <a:gd name="connsiteX32" fmla="*/ 1844478 w 2742286"/>
              <a:gd name="connsiteY32" fmla="*/ 604645 h 4324127"/>
              <a:gd name="connsiteX33" fmla="*/ 1911660 w 2742286"/>
              <a:gd name="connsiteY33" fmla="*/ 677935 h 4324127"/>
              <a:gd name="connsiteX34" fmla="*/ 1740649 w 2742286"/>
              <a:gd name="connsiteY34" fmla="*/ 1105462 h 4324127"/>
              <a:gd name="connsiteX35" fmla="*/ 1765079 w 2742286"/>
              <a:gd name="connsiteY35" fmla="*/ 1307010 h 4324127"/>
              <a:gd name="connsiteX36" fmla="*/ 1783402 w 2742286"/>
              <a:gd name="connsiteY36" fmla="*/ 1850580 h 4324127"/>
              <a:gd name="connsiteX37" fmla="*/ 1844478 w 2742286"/>
              <a:gd name="connsiteY37" fmla="*/ 4324127 h 4324127"/>
              <a:gd name="connsiteX38" fmla="*/ 1820047 w 2742286"/>
              <a:gd name="connsiteY38" fmla="*/ 4324127 h 4324127"/>
              <a:gd name="connsiteX39" fmla="*/ 1777295 w 2742286"/>
              <a:gd name="connsiteY39" fmla="*/ 2424687 h 4324127"/>
              <a:gd name="connsiteX40" fmla="*/ 1752864 w 2742286"/>
              <a:gd name="connsiteY40" fmla="*/ 1435268 h 4324127"/>
              <a:gd name="connsiteX41" fmla="*/ 1410842 w 2742286"/>
              <a:gd name="connsiteY41" fmla="*/ 1038279 h 4324127"/>
              <a:gd name="connsiteX42" fmla="*/ 1209293 w 2742286"/>
              <a:gd name="connsiteY42" fmla="*/ 824516 h 4324127"/>
              <a:gd name="connsiteX43" fmla="*/ 1258154 w 2742286"/>
              <a:gd name="connsiteY43" fmla="*/ 684043 h 4324127"/>
              <a:gd name="connsiteX44" fmla="*/ 1239831 w 2742286"/>
              <a:gd name="connsiteY44" fmla="*/ 684043 h 4324127"/>
              <a:gd name="connsiteX45" fmla="*/ 1117680 w 2742286"/>
              <a:gd name="connsiteY45" fmla="*/ 714580 h 4324127"/>
              <a:gd name="connsiteX46" fmla="*/ 885594 w 2742286"/>
              <a:gd name="connsiteY46" fmla="*/ 366451 h 4324127"/>
              <a:gd name="connsiteX47" fmla="*/ 806195 w 2742286"/>
              <a:gd name="connsiteY47" fmla="*/ 250408 h 4324127"/>
              <a:gd name="connsiteX48" fmla="*/ 812303 w 2742286"/>
              <a:gd name="connsiteY48" fmla="*/ 244301 h 4324127"/>
              <a:gd name="connsiteX49" fmla="*/ 818411 w 2742286"/>
              <a:gd name="connsiteY49" fmla="*/ 250408 h 4324127"/>
              <a:gd name="connsiteX50" fmla="*/ 1050497 w 2742286"/>
              <a:gd name="connsiteY50" fmla="*/ 574107 h 4324127"/>
              <a:gd name="connsiteX51" fmla="*/ 1160433 w 2742286"/>
              <a:gd name="connsiteY51" fmla="*/ 690150 h 4324127"/>
              <a:gd name="connsiteX52" fmla="*/ 1270369 w 2742286"/>
              <a:gd name="connsiteY52" fmla="*/ 665720 h 4324127"/>
              <a:gd name="connsiteX53" fmla="*/ 1276476 w 2742286"/>
              <a:gd name="connsiteY53" fmla="*/ 696258 h 4324127"/>
              <a:gd name="connsiteX54" fmla="*/ 1233723 w 2742286"/>
              <a:gd name="connsiteY54" fmla="*/ 812301 h 4324127"/>
              <a:gd name="connsiteX55" fmla="*/ 1331444 w 2742286"/>
              <a:gd name="connsiteY55" fmla="*/ 922236 h 4324127"/>
              <a:gd name="connsiteX56" fmla="*/ 1740649 w 2742286"/>
              <a:gd name="connsiteY56" fmla="*/ 1361978 h 4324127"/>
              <a:gd name="connsiteX57" fmla="*/ 1746757 w 2742286"/>
              <a:gd name="connsiteY57" fmla="*/ 1361978 h 4324127"/>
              <a:gd name="connsiteX58" fmla="*/ 1746757 w 2742286"/>
              <a:gd name="connsiteY58" fmla="*/ 1252042 h 4324127"/>
              <a:gd name="connsiteX59" fmla="*/ 1734542 w 2742286"/>
              <a:gd name="connsiteY59" fmla="*/ 1142107 h 4324127"/>
              <a:gd name="connsiteX60" fmla="*/ 1569638 w 2742286"/>
              <a:gd name="connsiteY60" fmla="*/ 891699 h 4324127"/>
              <a:gd name="connsiteX61" fmla="*/ 1282584 w 2742286"/>
              <a:gd name="connsiteY61" fmla="*/ 464172 h 4324127"/>
              <a:gd name="connsiteX62" fmla="*/ 1056605 w 2742286"/>
              <a:gd name="connsiteY62" fmla="*/ 122150 h 4324127"/>
              <a:gd name="connsiteX63" fmla="*/ 1166540 w 2742286"/>
              <a:gd name="connsiteY63" fmla="*/ 0 h 4324127"/>
              <a:gd name="connsiteX64" fmla="*/ 1166540 w 2742286"/>
              <a:gd name="connsiteY64" fmla="*/ 54968 h 4324127"/>
              <a:gd name="connsiteX65" fmla="*/ 1532993 w 2742286"/>
              <a:gd name="connsiteY65" fmla="*/ 262624 h 4324127"/>
              <a:gd name="connsiteX66" fmla="*/ 1569638 w 2742286"/>
              <a:gd name="connsiteY66" fmla="*/ 91613 h 4324127"/>
              <a:gd name="connsiteX67" fmla="*/ 2638458 w 2742286"/>
              <a:gd name="connsiteY67" fmla="*/ 372559 h 4324127"/>
              <a:gd name="connsiteX68" fmla="*/ 2662888 w 2742286"/>
              <a:gd name="connsiteY68" fmla="*/ 372559 h 4324127"/>
              <a:gd name="connsiteX69" fmla="*/ 2742286 w 2742286"/>
              <a:gd name="connsiteY69" fmla="*/ 519140 h 4324127"/>
              <a:gd name="connsiteX70" fmla="*/ 2711748 w 2742286"/>
              <a:gd name="connsiteY70" fmla="*/ 525247 h 4324127"/>
              <a:gd name="connsiteX71" fmla="*/ 2650673 w 2742286"/>
              <a:gd name="connsiteY71" fmla="*/ 451957 h 4324127"/>
              <a:gd name="connsiteX72" fmla="*/ 2650673 w 2742286"/>
              <a:gd name="connsiteY72" fmla="*/ 458064 h 4324127"/>
              <a:gd name="connsiteX73" fmla="*/ 2675103 w 2742286"/>
              <a:gd name="connsiteY73" fmla="*/ 531355 h 4324127"/>
              <a:gd name="connsiteX74" fmla="*/ 2668996 w 2742286"/>
              <a:gd name="connsiteY74" fmla="*/ 537462 h 4324127"/>
              <a:gd name="connsiteX75" fmla="*/ 2656781 w 2742286"/>
              <a:gd name="connsiteY75" fmla="*/ 531355 h 4324127"/>
              <a:gd name="connsiteX76" fmla="*/ 2607920 w 2742286"/>
              <a:gd name="connsiteY76" fmla="*/ 403097 h 4324127"/>
              <a:gd name="connsiteX77" fmla="*/ 2632350 w 2742286"/>
              <a:gd name="connsiteY77" fmla="*/ 396989 h 4324127"/>
              <a:gd name="connsiteX78" fmla="*/ 2717856 w 2742286"/>
              <a:gd name="connsiteY78" fmla="*/ 494709 h 4324127"/>
              <a:gd name="connsiteX79" fmla="*/ 2717856 w 2742286"/>
              <a:gd name="connsiteY79" fmla="*/ 476387 h 4324127"/>
              <a:gd name="connsiteX80" fmla="*/ 2638458 w 2742286"/>
              <a:gd name="connsiteY80" fmla="*/ 372559 h 4324127"/>
              <a:gd name="connsiteX81" fmla="*/ 2168177 w 2742286"/>
              <a:gd name="connsiteY81" fmla="*/ 1007742 h 4324127"/>
              <a:gd name="connsiteX82" fmla="*/ 2125424 w 2742286"/>
              <a:gd name="connsiteY82" fmla="*/ 586322 h 4324127"/>
              <a:gd name="connsiteX83" fmla="*/ 2131532 w 2742286"/>
              <a:gd name="connsiteY83" fmla="*/ 580215 h 4324127"/>
              <a:gd name="connsiteX84" fmla="*/ 2143747 w 2742286"/>
              <a:gd name="connsiteY84" fmla="*/ 586322 h 4324127"/>
              <a:gd name="connsiteX85" fmla="*/ 2186500 w 2742286"/>
              <a:gd name="connsiteY85" fmla="*/ 897806 h 4324127"/>
              <a:gd name="connsiteX86" fmla="*/ 2241468 w 2742286"/>
              <a:gd name="connsiteY86" fmla="*/ 1013849 h 4324127"/>
              <a:gd name="connsiteX87" fmla="*/ 2192607 w 2742286"/>
              <a:gd name="connsiteY87" fmla="*/ 1013849 h 4324127"/>
              <a:gd name="connsiteX88" fmla="*/ 830626 w 2742286"/>
              <a:gd name="connsiteY88" fmla="*/ 1032172 h 4324127"/>
              <a:gd name="connsiteX89" fmla="*/ 848948 w 2742286"/>
              <a:gd name="connsiteY89" fmla="*/ 1038279 h 4324127"/>
              <a:gd name="connsiteX90" fmla="*/ 720690 w 2742286"/>
              <a:gd name="connsiteY90" fmla="*/ 1331440 h 4324127"/>
              <a:gd name="connsiteX91" fmla="*/ 684045 w 2742286"/>
              <a:gd name="connsiteY91" fmla="*/ 1539096 h 4324127"/>
              <a:gd name="connsiteX92" fmla="*/ 647399 w 2742286"/>
              <a:gd name="connsiteY92" fmla="*/ 1392516 h 4324127"/>
              <a:gd name="connsiteX93" fmla="*/ 830626 w 2742286"/>
              <a:gd name="connsiteY93" fmla="*/ 1032172 h 4324127"/>
              <a:gd name="connsiteX94" fmla="*/ 311485 w 2742286"/>
              <a:gd name="connsiteY94" fmla="*/ 1868902 h 4324127"/>
              <a:gd name="connsiteX95" fmla="*/ 311485 w 2742286"/>
              <a:gd name="connsiteY95" fmla="*/ 1844472 h 4324127"/>
              <a:gd name="connsiteX96" fmla="*/ 421420 w 2742286"/>
              <a:gd name="connsiteY96" fmla="*/ 1801720 h 4324127"/>
              <a:gd name="connsiteX97" fmla="*/ 415313 w 2742286"/>
              <a:gd name="connsiteY97" fmla="*/ 1801720 h 4324127"/>
              <a:gd name="connsiteX98" fmla="*/ 238194 w 2742286"/>
              <a:gd name="connsiteY98" fmla="*/ 1838365 h 4324127"/>
              <a:gd name="connsiteX99" fmla="*/ 232087 w 2742286"/>
              <a:gd name="connsiteY99" fmla="*/ 1820042 h 4324127"/>
              <a:gd name="connsiteX100" fmla="*/ 451958 w 2742286"/>
              <a:gd name="connsiteY100" fmla="*/ 1789505 h 4324127"/>
              <a:gd name="connsiteX101" fmla="*/ 458066 w 2742286"/>
              <a:gd name="connsiteY101" fmla="*/ 1813935 h 4324127"/>
              <a:gd name="connsiteX102" fmla="*/ 366452 w 2742286"/>
              <a:gd name="connsiteY102" fmla="*/ 1850580 h 4324127"/>
              <a:gd name="connsiteX103" fmla="*/ 464173 w 2742286"/>
              <a:gd name="connsiteY103" fmla="*/ 1850580 h 4324127"/>
              <a:gd name="connsiteX104" fmla="*/ 458066 w 2742286"/>
              <a:gd name="connsiteY104" fmla="*/ 1862795 h 4324127"/>
              <a:gd name="connsiteX105" fmla="*/ 458066 w 2742286"/>
              <a:gd name="connsiteY105" fmla="*/ 1868902 h 4324127"/>
              <a:gd name="connsiteX106" fmla="*/ 311485 w 2742286"/>
              <a:gd name="connsiteY106" fmla="*/ 1868902 h 4324127"/>
              <a:gd name="connsiteX107" fmla="*/ 745120 w 2742286"/>
              <a:gd name="connsiteY107" fmla="*/ 2791139 h 4324127"/>
              <a:gd name="connsiteX108" fmla="*/ 1074927 w 2742286"/>
              <a:gd name="connsiteY108" fmla="*/ 2815569 h 4324127"/>
              <a:gd name="connsiteX109" fmla="*/ 1252046 w 2742286"/>
              <a:gd name="connsiteY109" fmla="*/ 2809461 h 4324127"/>
              <a:gd name="connsiteX110" fmla="*/ 1258154 w 2742286"/>
              <a:gd name="connsiteY110" fmla="*/ 2827784 h 4324127"/>
              <a:gd name="connsiteX111" fmla="*/ 1215401 w 2742286"/>
              <a:gd name="connsiteY111" fmla="*/ 2827784 h 4324127"/>
              <a:gd name="connsiteX112" fmla="*/ 739013 w 2742286"/>
              <a:gd name="connsiteY112" fmla="*/ 2809461 h 4324127"/>
              <a:gd name="connsiteX113" fmla="*/ 1252046 w 2742286"/>
              <a:gd name="connsiteY113" fmla="*/ 2901074 h 4324127"/>
              <a:gd name="connsiteX114" fmla="*/ 1270369 w 2742286"/>
              <a:gd name="connsiteY114" fmla="*/ 2907182 h 4324127"/>
              <a:gd name="connsiteX115" fmla="*/ 1239831 w 2742286"/>
              <a:gd name="connsiteY115" fmla="*/ 3401891 h 4324127"/>
              <a:gd name="connsiteX116" fmla="*/ 1227616 w 2742286"/>
              <a:gd name="connsiteY116" fmla="*/ 3401891 h 4324127"/>
              <a:gd name="connsiteX117" fmla="*/ 793980 w 2742286"/>
              <a:gd name="connsiteY117" fmla="*/ 3395784 h 4324127"/>
              <a:gd name="connsiteX118" fmla="*/ 787873 w 2742286"/>
              <a:gd name="connsiteY118" fmla="*/ 3383568 h 4324127"/>
              <a:gd name="connsiteX119" fmla="*/ 812303 w 2742286"/>
              <a:gd name="connsiteY119" fmla="*/ 3377461 h 4324127"/>
              <a:gd name="connsiteX120" fmla="*/ 1227616 w 2742286"/>
              <a:gd name="connsiteY120" fmla="*/ 3383568 h 4324127"/>
              <a:gd name="connsiteX121" fmla="*/ 1245938 w 2742286"/>
              <a:gd name="connsiteY121" fmla="*/ 3224773 h 4324127"/>
              <a:gd name="connsiteX122" fmla="*/ 1252046 w 2742286"/>
              <a:gd name="connsiteY122" fmla="*/ 2901074 h 4324127"/>
              <a:gd name="connsiteX123" fmla="*/ 128258 w 2742286"/>
              <a:gd name="connsiteY123" fmla="*/ 2949934 h 4324127"/>
              <a:gd name="connsiteX124" fmla="*/ 311485 w 2742286"/>
              <a:gd name="connsiteY124" fmla="*/ 2974364 h 4324127"/>
              <a:gd name="connsiteX125" fmla="*/ 317592 w 2742286"/>
              <a:gd name="connsiteY125" fmla="*/ 2992687 h 4324127"/>
              <a:gd name="connsiteX126" fmla="*/ 299270 w 2742286"/>
              <a:gd name="connsiteY126" fmla="*/ 2992687 h 4324127"/>
              <a:gd name="connsiteX127" fmla="*/ 6108 w 2742286"/>
              <a:gd name="connsiteY127" fmla="*/ 2992687 h 4324127"/>
              <a:gd name="connsiteX128" fmla="*/ 0 w 2742286"/>
              <a:gd name="connsiteY128" fmla="*/ 2974364 h 4324127"/>
              <a:gd name="connsiteX129" fmla="*/ 12215 w 2742286"/>
              <a:gd name="connsiteY129" fmla="*/ 2974364 h 4324127"/>
              <a:gd name="connsiteX130" fmla="*/ 128258 w 2742286"/>
              <a:gd name="connsiteY130" fmla="*/ 2949934 h 432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742286" h="4324127">
                <a:moveTo>
                  <a:pt x="1569638" y="91613"/>
                </a:moveTo>
                <a:lnTo>
                  <a:pt x="1594068" y="91613"/>
                </a:lnTo>
                <a:cubicBezTo>
                  <a:pt x="1622615" y="154417"/>
                  <a:pt x="1662888" y="209433"/>
                  <a:pt x="1667359" y="293161"/>
                </a:cubicBezTo>
                <a:cubicBezTo>
                  <a:pt x="1648108" y="294725"/>
                  <a:pt x="1662119" y="285063"/>
                  <a:pt x="1649036" y="299269"/>
                </a:cubicBezTo>
                <a:cubicBezTo>
                  <a:pt x="1647002" y="344055"/>
                  <a:pt x="1644963" y="388848"/>
                  <a:pt x="1642929" y="433634"/>
                </a:cubicBezTo>
                <a:lnTo>
                  <a:pt x="1636821" y="433634"/>
                </a:lnTo>
                <a:lnTo>
                  <a:pt x="1630714" y="427527"/>
                </a:lnTo>
                <a:lnTo>
                  <a:pt x="1539100" y="274839"/>
                </a:lnTo>
                <a:lnTo>
                  <a:pt x="1526885" y="280946"/>
                </a:lnTo>
                <a:cubicBezTo>
                  <a:pt x="1495853" y="338516"/>
                  <a:pt x="1515391" y="479752"/>
                  <a:pt x="1465810" y="519140"/>
                </a:cubicBezTo>
                <a:cubicBezTo>
                  <a:pt x="1430759" y="471098"/>
                  <a:pt x="1223884" y="295763"/>
                  <a:pt x="1166540" y="280946"/>
                </a:cubicBezTo>
                <a:lnTo>
                  <a:pt x="1166540" y="293161"/>
                </a:lnTo>
                <a:cubicBezTo>
                  <a:pt x="1233791" y="340024"/>
                  <a:pt x="1426764" y="539398"/>
                  <a:pt x="1484133" y="543570"/>
                </a:cubicBezTo>
                <a:cubicBezTo>
                  <a:pt x="1502455" y="466206"/>
                  <a:pt x="1520778" y="388848"/>
                  <a:pt x="1539100" y="311484"/>
                </a:cubicBezTo>
                <a:lnTo>
                  <a:pt x="1539100" y="317591"/>
                </a:lnTo>
                <a:lnTo>
                  <a:pt x="1642929" y="482494"/>
                </a:lnTo>
                <a:lnTo>
                  <a:pt x="1655144" y="476387"/>
                </a:lnTo>
                <a:cubicBezTo>
                  <a:pt x="1677369" y="428357"/>
                  <a:pt x="1649830" y="336445"/>
                  <a:pt x="1673466" y="293161"/>
                </a:cubicBezTo>
                <a:cubicBezTo>
                  <a:pt x="1681608" y="403097"/>
                  <a:pt x="1689755" y="513032"/>
                  <a:pt x="1697897" y="622967"/>
                </a:cubicBezTo>
                <a:cubicBezTo>
                  <a:pt x="1723847" y="770409"/>
                  <a:pt x="1680148" y="952523"/>
                  <a:pt x="1716219" y="1074924"/>
                </a:cubicBezTo>
                <a:lnTo>
                  <a:pt x="1728434" y="1074924"/>
                </a:lnTo>
                <a:cubicBezTo>
                  <a:pt x="1753255" y="932546"/>
                  <a:pt x="1866239" y="826733"/>
                  <a:pt x="1887230" y="677935"/>
                </a:cubicBezTo>
                <a:lnTo>
                  <a:pt x="1801725" y="586322"/>
                </a:lnTo>
                <a:lnTo>
                  <a:pt x="1807832" y="580215"/>
                </a:lnTo>
                <a:lnTo>
                  <a:pt x="1844478" y="574107"/>
                </a:lnTo>
                <a:cubicBezTo>
                  <a:pt x="1857230" y="582658"/>
                  <a:pt x="1865701" y="584295"/>
                  <a:pt x="1887230" y="586322"/>
                </a:cubicBezTo>
                <a:cubicBezTo>
                  <a:pt x="1888201" y="425878"/>
                  <a:pt x="1827010" y="305217"/>
                  <a:pt x="1813940" y="171011"/>
                </a:cubicBezTo>
                <a:lnTo>
                  <a:pt x="1826155" y="171011"/>
                </a:lnTo>
                <a:lnTo>
                  <a:pt x="1826155" y="177118"/>
                </a:lnTo>
                <a:cubicBezTo>
                  <a:pt x="1893686" y="261585"/>
                  <a:pt x="1905309" y="456275"/>
                  <a:pt x="1905553" y="598537"/>
                </a:cubicBezTo>
                <a:lnTo>
                  <a:pt x="1856693" y="604645"/>
                </a:lnTo>
                <a:lnTo>
                  <a:pt x="1844478" y="598537"/>
                </a:lnTo>
                <a:lnTo>
                  <a:pt x="1844478" y="604645"/>
                </a:lnTo>
                <a:lnTo>
                  <a:pt x="1911660" y="677935"/>
                </a:lnTo>
                <a:cubicBezTo>
                  <a:pt x="1877568" y="837122"/>
                  <a:pt x="1773459" y="951778"/>
                  <a:pt x="1740649" y="1105462"/>
                </a:cubicBezTo>
                <a:cubicBezTo>
                  <a:pt x="1784349" y="1147952"/>
                  <a:pt x="1750996" y="1231417"/>
                  <a:pt x="1765079" y="1307010"/>
                </a:cubicBezTo>
                <a:cubicBezTo>
                  <a:pt x="1771187" y="1488202"/>
                  <a:pt x="1777295" y="1669388"/>
                  <a:pt x="1783402" y="1850580"/>
                </a:cubicBezTo>
                <a:lnTo>
                  <a:pt x="1844478" y="4324127"/>
                </a:lnTo>
                <a:lnTo>
                  <a:pt x="1820047" y="4324127"/>
                </a:lnTo>
                <a:cubicBezTo>
                  <a:pt x="1805798" y="3691046"/>
                  <a:pt x="1791544" y="3057897"/>
                  <a:pt x="1777295" y="2424687"/>
                </a:cubicBezTo>
                <a:cubicBezTo>
                  <a:pt x="1769153" y="2094911"/>
                  <a:pt x="1761006" y="1765105"/>
                  <a:pt x="1752864" y="1435268"/>
                </a:cubicBezTo>
                <a:cubicBezTo>
                  <a:pt x="1707455" y="1255829"/>
                  <a:pt x="1538606" y="1138443"/>
                  <a:pt x="1410842" y="1038279"/>
                </a:cubicBezTo>
                <a:lnTo>
                  <a:pt x="1209293" y="824516"/>
                </a:lnTo>
                <a:cubicBezTo>
                  <a:pt x="1210557" y="765969"/>
                  <a:pt x="1237180" y="725739"/>
                  <a:pt x="1258154" y="684043"/>
                </a:cubicBezTo>
                <a:lnTo>
                  <a:pt x="1239831" y="684043"/>
                </a:lnTo>
                <a:lnTo>
                  <a:pt x="1117680" y="714580"/>
                </a:lnTo>
                <a:cubicBezTo>
                  <a:pt x="1046081" y="597963"/>
                  <a:pt x="965468" y="480186"/>
                  <a:pt x="885594" y="366451"/>
                </a:cubicBezTo>
                <a:cubicBezTo>
                  <a:pt x="859942" y="329904"/>
                  <a:pt x="819186" y="298866"/>
                  <a:pt x="806195" y="250408"/>
                </a:cubicBezTo>
                <a:lnTo>
                  <a:pt x="812303" y="244301"/>
                </a:lnTo>
                <a:lnTo>
                  <a:pt x="818411" y="250408"/>
                </a:lnTo>
                <a:lnTo>
                  <a:pt x="1050497" y="574107"/>
                </a:lnTo>
                <a:cubicBezTo>
                  <a:pt x="1080009" y="618344"/>
                  <a:pt x="1091589" y="684928"/>
                  <a:pt x="1160433" y="690150"/>
                </a:cubicBezTo>
                <a:cubicBezTo>
                  <a:pt x="1187819" y="671357"/>
                  <a:pt x="1240442" y="662898"/>
                  <a:pt x="1270369" y="665720"/>
                </a:cubicBezTo>
                <a:cubicBezTo>
                  <a:pt x="1272402" y="675895"/>
                  <a:pt x="1283915" y="683493"/>
                  <a:pt x="1276476" y="696258"/>
                </a:cubicBezTo>
                <a:cubicBezTo>
                  <a:pt x="1258825" y="720224"/>
                  <a:pt x="1227005" y="788799"/>
                  <a:pt x="1233723" y="812301"/>
                </a:cubicBezTo>
                <a:cubicBezTo>
                  <a:pt x="1252626" y="861234"/>
                  <a:pt x="1297352" y="888144"/>
                  <a:pt x="1331444" y="922236"/>
                </a:cubicBezTo>
                <a:cubicBezTo>
                  <a:pt x="1433843" y="1024641"/>
                  <a:pt x="1704700" y="1225493"/>
                  <a:pt x="1740649" y="1361978"/>
                </a:cubicBezTo>
                <a:lnTo>
                  <a:pt x="1746757" y="1361978"/>
                </a:lnTo>
                <a:lnTo>
                  <a:pt x="1746757" y="1252042"/>
                </a:lnTo>
                <a:cubicBezTo>
                  <a:pt x="1742683" y="1215397"/>
                  <a:pt x="1738615" y="1178752"/>
                  <a:pt x="1734542" y="1142107"/>
                </a:cubicBezTo>
                <a:cubicBezTo>
                  <a:pt x="1697603" y="1049370"/>
                  <a:pt x="1624123" y="968953"/>
                  <a:pt x="1569638" y="891699"/>
                </a:cubicBezTo>
                <a:lnTo>
                  <a:pt x="1282584" y="464172"/>
                </a:lnTo>
                <a:cubicBezTo>
                  <a:pt x="1226730" y="384774"/>
                  <a:pt x="1069919" y="220842"/>
                  <a:pt x="1056605" y="122150"/>
                </a:cubicBezTo>
                <a:cubicBezTo>
                  <a:pt x="1091900" y="80424"/>
                  <a:pt x="1092780" y="3952"/>
                  <a:pt x="1166540" y="0"/>
                </a:cubicBezTo>
                <a:lnTo>
                  <a:pt x="1166540" y="54968"/>
                </a:lnTo>
                <a:cubicBezTo>
                  <a:pt x="1268164" y="121937"/>
                  <a:pt x="1395421" y="243745"/>
                  <a:pt x="1532993" y="262624"/>
                </a:cubicBezTo>
                <a:cubicBezTo>
                  <a:pt x="1556348" y="198250"/>
                  <a:pt x="1576931" y="165642"/>
                  <a:pt x="1569638" y="91613"/>
                </a:cubicBezTo>
                <a:close/>
                <a:moveTo>
                  <a:pt x="2638458" y="372559"/>
                </a:moveTo>
                <a:lnTo>
                  <a:pt x="2662888" y="372559"/>
                </a:lnTo>
                <a:cubicBezTo>
                  <a:pt x="2700407" y="415495"/>
                  <a:pt x="2739397" y="439229"/>
                  <a:pt x="2742286" y="519140"/>
                </a:cubicBezTo>
                <a:cubicBezTo>
                  <a:pt x="2739232" y="533504"/>
                  <a:pt x="2727017" y="536851"/>
                  <a:pt x="2711748" y="525247"/>
                </a:cubicBezTo>
                <a:lnTo>
                  <a:pt x="2650673" y="451957"/>
                </a:lnTo>
                <a:lnTo>
                  <a:pt x="2650673" y="458064"/>
                </a:lnTo>
                <a:cubicBezTo>
                  <a:pt x="2666253" y="476442"/>
                  <a:pt x="2672660" y="499174"/>
                  <a:pt x="2675103" y="531355"/>
                </a:cubicBezTo>
                <a:lnTo>
                  <a:pt x="2668996" y="537462"/>
                </a:lnTo>
                <a:lnTo>
                  <a:pt x="2656781" y="531355"/>
                </a:lnTo>
                <a:cubicBezTo>
                  <a:pt x="2640364" y="485121"/>
                  <a:pt x="2614950" y="451780"/>
                  <a:pt x="2607920" y="403097"/>
                </a:cubicBezTo>
                <a:lnTo>
                  <a:pt x="2632350" y="396989"/>
                </a:lnTo>
                <a:lnTo>
                  <a:pt x="2717856" y="494709"/>
                </a:lnTo>
                <a:lnTo>
                  <a:pt x="2717856" y="476387"/>
                </a:lnTo>
                <a:cubicBezTo>
                  <a:pt x="2694067" y="448524"/>
                  <a:pt x="2652890" y="403952"/>
                  <a:pt x="2638458" y="372559"/>
                </a:cubicBezTo>
                <a:close/>
                <a:moveTo>
                  <a:pt x="2168177" y="1007742"/>
                </a:moveTo>
                <a:cubicBezTo>
                  <a:pt x="2170706" y="866071"/>
                  <a:pt x="2156353" y="724603"/>
                  <a:pt x="2125424" y="586322"/>
                </a:cubicBezTo>
                <a:lnTo>
                  <a:pt x="2131532" y="580215"/>
                </a:lnTo>
                <a:lnTo>
                  <a:pt x="2143747" y="586322"/>
                </a:lnTo>
                <a:cubicBezTo>
                  <a:pt x="2190048" y="669159"/>
                  <a:pt x="2159059" y="792952"/>
                  <a:pt x="2186500" y="897806"/>
                </a:cubicBezTo>
                <a:lnTo>
                  <a:pt x="2241468" y="1013849"/>
                </a:lnTo>
                <a:lnTo>
                  <a:pt x="2192607" y="1013849"/>
                </a:lnTo>
                <a:close/>
                <a:moveTo>
                  <a:pt x="830626" y="1032172"/>
                </a:moveTo>
                <a:lnTo>
                  <a:pt x="848948" y="1038279"/>
                </a:lnTo>
                <a:lnTo>
                  <a:pt x="720690" y="1331440"/>
                </a:lnTo>
                <a:cubicBezTo>
                  <a:pt x="708475" y="1400657"/>
                  <a:pt x="696260" y="1469880"/>
                  <a:pt x="684045" y="1539096"/>
                </a:cubicBezTo>
                <a:lnTo>
                  <a:pt x="647399" y="1392516"/>
                </a:lnTo>
                <a:cubicBezTo>
                  <a:pt x="728263" y="1293824"/>
                  <a:pt x="773942" y="1152832"/>
                  <a:pt x="830626" y="1032172"/>
                </a:cubicBezTo>
                <a:close/>
                <a:moveTo>
                  <a:pt x="311485" y="1868902"/>
                </a:moveTo>
                <a:cubicBezTo>
                  <a:pt x="297053" y="1863467"/>
                  <a:pt x="311485" y="1852614"/>
                  <a:pt x="311485" y="1844472"/>
                </a:cubicBezTo>
                <a:cubicBezTo>
                  <a:pt x="341283" y="1832257"/>
                  <a:pt x="399274" y="1823804"/>
                  <a:pt x="421420" y="1801720"/>
                </a:cubicBezTo>
                <a:lnTo>
                  <a:pt x="415313" y="1801720"/>
                </a:lnTo>
                <a:lnTo>
                  <a:pt x="238194" y="1838365"/>
                </a:lnTo>
                <a:cubicBezTo>
                  <a:pt x="226236" y="1835867"/>
                  <a:pt x="234120" y="1826150"/>
                  <a:pt x="232087" y="1820042"/>
                </a:cubicBezTo>
                <a:cubicBezTo>
                  <a:pt x="297663" y="1803668"/>
                  <a:pt x="374075" y="1774950"/>
                  <a:pt x="451958" y="1789505"/>
                </a:cubicBezTo>
                <a:cubicBezTo>
                  <a:pt x="453992" y="1797646"/>
                  <a:pt x="466854" y="1802184"/>
                  <a:pt x="458066" y="1813935"/>
                </a:cubicBezTo>
                <a:lnTo>
                  <a:pt x="366452" y="1850580"/>
                </a:lnTo>
                <a:lnTo>
                  <a:pt x="464173" y="1850580"/>
                </a:lnTo>
                <a:lnTo>
                  <a:pt x="458066" y="1862795"/>
                </a:lnTo>
                <a:lnTo>
                  <a:pt x="458066" y="1868902"/>
                </a:lnTo>
                <a:lnTo>
                  <a:pt x="311485" y="1868902"/>
                </a:lnTo>
                <a:close/>
                <a:moveTo>
                  <a:pt x="745120" y="2791139"/>
                </a:moveTo>
                <a:cubicBezTo>
                  <a:pt x="846463" y="2803787"/>
                  <a:pt x="950865" y="2815569"/>
                  <a:pt x="1074927" y="2815569"/>
                </a:cubicBezTo>
                <a:lnTo>
                  <a:pt x="1252046" y="2809461"/>
                </a:lnTo>
                <a:cubicBezTo>
                  <a:pt x="1254080" y="2815569"/>
                  <a:pt x="1262740" y="2820296"/>
                  <a:pt x="1258154" y="2827784"/>
                </a:cubicBezTo>
                <a:lnTo>
                  <a:pt x="1215401" y="2827784"/>
                </a:lnTo>
                <a:cubicBezTo>
                  <a:pt x="1122475" y="2873969"/>
                  <a:pt x="824518" y="2828681"/>
                  <a:pt x="739013" y="2809461"/>
                </a:cubicBezTo>
                <a:close/>
                <a:moveTo>
                  <a:pt x="1252046" y="2901074"/>
                </a:moveTo>
                <a:cubicBezTo>
                  <a:pt x="1263815" y="2895577"/>
                  <a:pt x="1269300" y="2897593"/>
                  <a:pt x="1270369" y="2907182"/>
                </a:cubicBezTo>
                <a:cubicBezTo>
                  <a:pt x="1272268" y="3080635"/>
                  <a:pt x="1272201" y="3262029"/>
                  <a:pt x="1239831" y="3401891"/>
                </a:cubicBezTo>
                <a:lnTo>
                  <a:pt x="1227616" y="3401891"/>
                </a:lnTo>
                <a:cubicBezTo>
                  <a:pt x="1136742" y="3455509"/>
                  <a:pt x="888983" y="3418046"/>
                  <a:pt x="793980" y="3395784"/>
                </a:cubicBezTo>
                <a:cubicBezTo>
                  <a:pt x="791947" y="3391710"/>
                  <a:pt x="789907" y="3387642"/>
                  <a:pt x="787873" y="3383568"/>
                </a:cubicBezTo>
                <a:lnTo>
                  <a:pt x="812303" y="3377461"/>
                </a:lnTo>
                <a:cubicBezTo>
                  <a:pt x="869103" y="3407919"/>
                  <a:pt x="1160934" y="3407388"/>
                  <a:pt x="1227616" y="3383568"/>
                </a:cubicBezTo>
                <a:lnTo>
                  <a:pt x="1245938" y="3224773"/>
                </a:lnTo>
                <a:cubicBezTo>
                  <a:pt x="1247972" y="3116871"/>
                  <a:pt x="1250012" y="3008976"/>
                  <a:pt x="1252046" y="2901074"/>
                </a:cubicBezTo>
                <a:close/>
                <a:moveTo>
                  <a:pt x="128258" y="2949934"/>
                </a:moveTo>
                <a:cubicBezTo>
                  <a:pt x="185889" y="2948407"/>
                  <a:pt x="274711" y="2949714"/>
                  <a:pt x="311485" y="2974364"/>
                </a:cubicBezTo>
                <a:lnTo>
                  <a:pt x="317592" y="2992687"/>
                </a:lnTo>
                <a:lnTo>
                  <a:pt x="299270" y="2992687"/>
                </a:lnTo>
                <a:cubicBezTo>
                  <a:pt x="233180" y="2949214"/>
                  <a:pt x="76698" y="2980319"/>
                  <a:pt x="6108" y="2992687"/>
                </a:cubicBezTo>
                <a:lnTo>
                  <a:pt x="0" y="2974364"/>
                </a:lnTo>
                <a:lnTo>
                  <a:pt x="12215" y="2974364"/>
                </a:lnTo>
                <a:cubicBezTo>
                  <a:pt x="40921" y="2956689"/>
                  <a:pt x="95162" y="2966248"/>
                  <a:pt x="128258" y="2949934"/>
                </a:cubicBezTo>
                <a:close/>
              </a:path>
            </a:pathLst>
          </a:custGeom>
          <a:solidFill>
            <a:schemeClr val="accent1"/>
          </a:solidFill>
          <a:ln w="6093" cap="flat">
            <a:noFill/>
            <a:prstDash val="solid"/>
            <a:miter/>
          </a:ln>
        </p:spPr>
        <p:txBody>
          <a:bodyPr rtlCol="0" anchor="ctr"/>
          <a:lstStyle/>
          <a:p>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56" name="任意多边形: 形状 55"/>
          <p:cNvSpPr/>
          <p:nvPr>
            <p:custDataLst>
              <p:tags r:id="rId14"/>
            </p:custDataLst>
          </p:nvPr>
        </p:nvSpPr>
        <p:spPr>
          <a:xfrm>
            <a:off x="4202000" y="759346"/>
            <a:ext cx="523814" cy="906747"/>
          </a:xfrm>
          <a:custGeom>
            <a:avLst/>
            <a:gdLst>
              <a:gd name="connsiteX0" fmla="*/ 113660 w 523814"/>
              <a:gd name="connsiteY0" fmla="*/ 1897 h 906747"/>
              <a:gd name="connsiteX1" fmla="*/ 120301 w 523814"/>
              <a:gd name="connsiteY1" fmla="*/ 14897 h 906747"/>
              <a:gd name="connsiteX2" fmla="*/ 137046 w 523814"/>
              <a:gd name="connsiteY2" fmla="*/ 21962 h 906747"/>
              <a:gd name="connsiteX3" fmla="*/ 186502 w 523814"/>
              <a:gd name="connsiteY3" fmla="*/ 21962 h 906747"/>
              <a:gd name="connsiteX4" fmla="*/ 186502 w 523814"/>
              <a:gd name="connsiteY4" fmla="*/ 382994 h 906747"/>
              <a:gd name="connsiteX5" fmla="*/ -231 w 523814"/>
              <a:gd name="connsiteY5" fmla="*/ 644406 h 906747"/>
              <a:gd name="connsiteX6" fmla="*/ 261676 w 523814"/>
              <a:gd name="connsiteY6" fmla="*/ 906384 h 906747"/>
              <a:gd name="connsiteX7" fmla="*/ 523583 w 523814"/>
              <a:gd name="connsiteY7" fmla="*/ 644406 h 906747"/>
              <a:gd name="connsiteX8" fmla="*/ 337062 w 523814"/>
              <a:gd name="connsiteY8" fmla="*/ 382994 h 906747"/>
              <a:gd name="connsiteX9" fmla="*/ 337061 w 523814"/>
              <a:gd name="connsiteY9" fmla="*/ 21821 h 906747"/>
              <a:gd name="connsiteX10" fmla="*/ 386518 w 523814"/>
              <a:gd name="connsiteY10" fmla="*/ 21821 h 906747"/>
              <a:gd name="connsiteX11" fmla="*/ 410116 w 523814"/>
              <a:gd name="connsiteY11" fmla="*/ -364 h 90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814" h="906747">
                <a:moveTo>
                  <a:pt x="113660" y="1897"/>
                </a:moveTo>
                <a:cubicBezTo>
                  <a:pt x="114453" y="6820"/>
                  <a:pt x="116777" y="11369"/>
                  <a:pt x="120301" y="14897"/>
                </a:cubicBezTo>
                <a:cubicBezTo>
                  <a:pt x="124711" y="19400"/>
                  <a:pt x="130743" y="21945"/>
                  <a:pt x="137046" y="21962"/>
                </a:cubicBezTo>
                <a:lnTo>
                  <a:pt x="186502" y="21962"/>
                </a:lnTo>
                <a:lnTo>
                  <a:pt x="186502" y="382994"/>
                </a:lnTo>
                <a:cubicBezTo>
                  <a:pt x="74780" y="421261"/>
                  <a:pt x="-261" y="526313"/>
                  <a:pt x="-231" y="644406"/>
                </a:cubicBezTo>
                <a:cubicBezTo>
                  <a:pt x="-231" y="796661"/>
                  <a:pt x="109491" y="906384"/>
                  <a:pt x="261676" y="906384"/>
                </a:cubicBezTo>
                <a:cubicBezTo>
                  <a:pt x="413860" y="906384"/>
                  <a:pt x="523583" y="796661"/>
                  <a:pt x="523583" y="644406"/>
                </a:cubicBezTo>
                <a:cubicBezTo>
                  <a:pt x="523643" y="526369"/>
                  <a:pt x="448699" y="421333"/>
                  <a:pt x="337062" y="382994"/>
                </a:cubicBezTo>
                <a:lnTo>
                  <a:pt x="337061" y="21821"/>
                </a:lnTo>
                <a:lnTo>
                  <a:pt x="386518" y="21821"/>
                </a:lnTo>
                <a:cubicBezTo>
                  <a:pt x="399018" y="21843"/>
                  <a:pt x="409367" y="12114"/>
                  <a:pt x="410116" y="-364"/>
                </a:cubicBezTo>
                <a:close/>
              </a:path>
            </a:pathLst>
          </a:custGeom>
          <a:solidFill>
            <a:srgbClr val="FFFFFF"/>
          </a:solidFill>
          <a:ln w="6951" cap="flat">
            <a:noFill/>
            <a:prstDash val="solid"/>
            <a:miter/>
          </a:ln>
        </p:spPr>
        <p:txBody>
          <a:bodyPr rtlCol="0" anchor="ctr"/>
          <a:lstStyle/>
          <a:p>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57" name="任意多边形: 形状 56"/>
          <p:cNvSpPr/>
          <p:nvPr>
            <p:custDataLst>
              <p:tags r:id="rId15"/>
            </p:custDataLst>
          </p:nvPr>
        </p:nvSpPr>
        <p:spPr>
          <a:xfrm>
            <a:off x="4271683" y="1338551"/>
            <a:ext cx="384681" cy="248837"/>
          </a:xfrm>
          <a:custGeom>
            <a:avLst/>
            <a:gdLst>
              <a:gd name="connsiteX0" fmla="*/ 8298 w 384681"/>
              <a:gd name="connsiteY0" fmla="*/ -364 h 248837"/>
              <a:gd name="connsiteX1" fmla="*/ 135662 w 384681"/>
              <a:gd name="connsiteY1" fmla="*/ 239945 h 248837"/>
              <a:gd name="connsiteX2" fmla="*/ 375971 w 384681"/>
              <a:gd name="connsiteY2" fmla="*/ 112580 h 248837"/>
              <a:gd name="connsiteX3" fmla="*/ 384450 w 384681"/>
              <a:gd name="connsiteY3" fmla="*/ 56158 h 248837"/>
              <a:gd name="connsiteX4" fmla="*/ 375971 w 384681"/>
              <a:gd name="connsiteY4" fmla="*/ -364 h 24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681" h="248837">
                <a:moveTo>
                  <a:pt x="8298" y="-364"/>
                </a:moveTo>
                <a:cubicBezTo>
                  <a:pt x="-22891" y="101166"/>
                  <a:pt x="34132" y="208756"/>
                  <a:pt x="135662" y="239945"/>
                </a:cubicBezTo>
                <a:cubicBezTo>
                  <a:pt x="237193" y="271133"/>
                  <a:pt x="344782" y="214110"/>
                  <a:pt x="375971" y="112580"/>
                </a:cubicBezTo>
                <a:cubicBezTo>
                  <a:pt x="381587" y="94299"/>
                  <a:pt x="384445" y="75282"/>
                  <a:pt x="384450" y="56158"/>
                </a:cubicBezTo>
                <a:cubicBezTo>
                  <a:pt x="384478" y="36998"/>
                  <a:pt x="381620" y="17944"/>
                  <a:pt x="375971" y="-364"/>
                </a:cubicBezTo>
                <a:close/>
              </a:path>
            </a:pathLst>
          </a:custGeom>
          <a:solidFill>
            <a:schemeClr val="accent1"/>
          </a:solidFill>
          <a:ln w="6951" cap="flat">
            <a:noFill/>
            <a:prstDash val="solid"/>
            <a:miter/>
          </a:ln>
        </p:spPr>
        <p:txBody>
          <a:bodyPr rtlCol="0" anchor="ctr"/>
          <a:lstStyle/>
          <a:p>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58" name="任意多边形: 形状 57"/>
          <p:cNvSpPr/>
          <p:nvPr>
            <p:custDataLst>
              <p:tags r:id="rId16"/>
            </p:custDataLst>
          </p:nvPr>
        </p:nvSpPr>
        <p:spPr>
          <a:xfrm>
            <a:off x="4201930" y="748324"/>
            <a:ext cx="523814" cy="917628"/>
          </a:xfrm>
          <a:custGeom>
            <a:avLst/>
            <a:gdLst>
              <a:gd name="connsiteX0" fmla="*/ 337273 w 523814"/>
              <a:gd name="connsiteY0" fmla="*/ 393945 h 917628"/>
              <a:gd name="connsiteX1" fmla="*/ 337273 w 523814"/>
              <a:gd name="connsiteY1" fmla="*/ 32843 h 917628"/>
              <a:gd name="connsiteX2" fmla="*/ 394643 w 523814"/>
              <a:gd name="connsiteY2" fmla="*/ 32843 h 917628"/>
              <a:gd name="connsiteX3" fmla="*/ 411246 w 523814"/>
              <a:gd name="connsiteY3" fmla="*/ 16239 h 917628"/>
              <a:gd name="connsiteX4" fmla="*/ 411246 w 523814"/>
              <a:gd name="connsiteY4" fmla="*/ 16239 h 917628"/>
              <a:gd name="connsiteX5" fmla="*/ 394643 w 523814"/>
              <a:gd name="connsiteY5" fmla="*/ -364 h 917628"/>
              <a:gd name="connsiteX6" fmla="*/ 129980 w 523814"/>
              <a:gd name="connsiteY6" fmla="*/ -364 h 917628"/>
              <a:gd name="connsiteX7" fmla="*/ 113377 w 523814"/>
              <a:gd name="connsiteY7" fmla="*/ 16239 h 917628"/>
              <a:gd name="connsiteX8" fmla="*/ 113377 w 523814"/>
              <a:gd name="connsiteY8" fmla="*/ 16239 h 917628"/>
              <a:gd name="connsiteX9" fmla="*/ 129980 w 523814"/>
              <a:gd name="connsiteY9" fmla="*/ 32843 h 917628"/>
              <a:gd name="connsiteX10" fmla="*/ 186502 w 523814"/>
              <a:gd name="connsiteY10" fmla="*/ 32843 h 917628"/>
              <a:gd name="connsiteX11" fmla="*/ 186502 w 523814"/>
              <a:gd name="connsiteY11" fmla="*/ 393874 h 917628"/>
              <a:gd name="connsiteX12" fmla="*/ -231 w 523814"/>
              <a:gd name="connsiteY12" fmla="*/ 655286 h 917628"/>
              <a:gd name="connsiteX13" fmla="*/ 261676 w 523814"/>
              <a:gd name="connsiteY13" fmla="*/ 917264 h 917628"/>
              <a:gd name="connsiteX14" fmla="*/ 523583 w 523814"/>
              <a:gd name="connsiteY14" fmla="*/ 655286 h 917628"/>
              <a:gd name="connsiteX15" fmla="*/ 337273 w 523814"/>
              <a:gd name="connsiteY15" fmla="*/ 393945 h 917628"/>
              <a:gd name="connsiteX16" fmla="*/ 261887 w 523814"/>
              <a:gd name="connsiteY16" fmla="*/ 890770 h 917628"/>
              <a:gd name="connsiteX17" fmla="*/ 26192 w 523814"/>
              <a:gd name="connsiteY17" fmla="*/ 655004 h 917628"/>
              <a:gd name="connsiteX18" fmla="*/ 195757 w 523814"/>
              <a:gd name="connsiteY18" fmla="*/ 427081 h 917628"/>
              <a:gd name="connsiteX19" fmla="*/ 212714 w 523814"/>
              <a:gd name="connsiteY19" fmla="*/ 399173 h 917628"/>
              <a:gd name="connsiteX20" fmla="*/ 219779 w 523814"/>
              <a:gd name="connsiteY20" fmla="*/ 32843 h 917628"/>
              <a:gd name="connsiteX21" fmla="*/ 303996 w 523814"/>
              <a:gd name="connsiteY21" fmla="*/ 32843 h 917628"/>
              <a:gd name="connsiteX22" fmla="*/ 311061 w 523814"/>
              <a:gd name="connsiteY22" fmla="*/ 398608 h 917628"/>
              <a:gd name="connsiteX23" fmla="*/ 328018 w 523814"/>
              <a:gd name="connsiteY23" fmla="*/ 426869 h 917628"/>
              <a:gd name="connsiteX24" fmla="*/ 497583 w 523814"/>
              <a:gd name="connsiteY24" fmla="*/ 654792 h 917628"/>
              <a:gd name="connsiteX25" fmla="*/ 261887 w 523814"/>
              <a:gd name="connsiteY25" fmla="*/ 890770 h 91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3814" h="917628">
                <a:moveTo>
                  <a:pt x="337273" y="393945"/>
                </a:moveTo>
                <a:lnTo>
                  <a:pt x="337273" y="32843"/>
                </a:lnTo>
                <a:lnTo>
                  <a:pt x="394643" y="32843"/>
                </a:lnTo>
                <a:cubicBezTo>
                  <a:pt x="403796" y="32804"/>
                  <a:pt x="411207" y="25393"/>
                  <a:pt x="411246" y="16239"/>
                </a:cubicBezTo>
                <a:lnTo>
                  <a:pt x="411246" y="16239"/>
                </a:lnTo>
                <a:cubicBezTo>
                  <a:pt x="411207" y="7086"/>
                  <a:pt x="403796" y="-325"/>
                  <a:pt x="394643" y="-364"/>
                </a:cubicBezTo>
                <a:lnTo>
                  <a:pt x="129980" y="-364"/>
                </a:lnTo>
                <a:cubicBezTo>
                  <a:pt x="120827" y="-325"/>
                  <a:pt x="113416" y="7086"/>
                  <a:pt x="113377" y="16239"/>
                </a:cubicBezTo>
                <a:lnTo>
                  <a:pt x="113377" y="16239"/>
                </a:lnTo>
                <a:cubicBezTo>
                  <a:pt x="113416" y="25393"/>
                  <a:pt x="120827" y="32804"/>
                  <a:pt x="129980" y="32843"/>
                </a:cubicBezTo>
                <a:lnTo>
                  <a:pt x="186502" y="32843"/>
                </a:lnTo>
                <a:lnTo>
                  <a:pt x="186502" y="393874"/>
                </a:lnTo>
                <a:cubicBezTo>
                  <a:pt x="74780" y="432141"/>
                  <a:pt x="-261" y="537193"/>
                  <a:pt x="-231" y="655286"/>
                </a:cubicBezTo>
                <a:cubicBezTo>
                  <a:pt x="-231" y="807542"/>
                  <a:pt x="109491" y="917264"/>
                  <a:pt x="261676" y="917264"/>
                </a:cubicBezTo>
                <a:cubicBezTo>
                  <a:pt x="413860" y="917264"/>
                  <a:pt x="523583" y="807542"/>
                  <a:pt x="523583" y="655286"/>
                </a:cubicBezTo>
                <a:cubicBezTo>
                  <a:pt x="523644" y="537330"/>
                  <a:pt x="448803" y="432348"/>
                  <a:pt x="337273" y="393945"/>
                </a:cubicBezTo>
                <a:close/>
                <a:moveTo>
                  <a:pt x="261887" y="890770"/>
                </a:moveTo>
                <a:cubicBezTo>
                  <a:pt x="135774" y="890770"/>
                  <a:pt x="26192" y="781118"/>
                  <a:pt x="26192" y="655004"/>
                </a:cubicBezTo>
                <a:cubicBezTo>
                  <a:pt x="26192" y="551499"/>
                  <a:pt x="95926" y="453646"/>
                  <a:pt x="195757" y="427081"/>
                </a:cubicBezTo>
                <a:cubicBezTo>
                  <a:pt x="207926" y="423760"/>
                  <a:pt x="215374" y="411503"/>
                  <a:pt x="212714" y="399173"/>
                </a:cubicBezTo>
                <a:lnTo>
                  <a:pt x="219779" y="32843"/>
                </a:lnTo>
                <a:lnTo>
                  <a:pt x="303996" y="32843"/>
                </a:lnTo>
                <a:lnTo>
                  <a:pt x="311061" y="398608"/>
                </a:lnTo>
                <a:cubicBezTo>
                  <a:pt x="308227" y="411050"/>
                  <a:pt x="315706" y="423514"/>
                  <a:pt x="328018" y="426869"/>
                </a:cubicBezTo>
                <a:cubicBezTo>
                  <a:pt x="427849" y="453434"/>
                  <a:pt x="497583" y="551357"/>
                  <a:pt x="497583" y="654792"/>
                </a:cubicBezTo>
                <a:cubicBezTo>
                  <a:pt x="497583" y="781118"/>
                  <a:pt x="388001" y="890770"/>
                  <a:pt x="261887" y="890770"/>
                </a:cubicBezTo>
                <a:close/>
              </a:path>
            </a:pathLst>
          </a:custGeom>
          <a:solidFill>
            <a:schemeClr val="accent1"/>
          </a:solidFill>
          <a:ln w="6951" cap="flat">
            <a:noFill/>
            <a:prstDash val="solid"/>
            <a:miter/>
          </a:ln>
        </p:spPr>
        <p:txBody>
          <a:bodyPr rtlCol="0" anchor="ctr"/>
          <a:lstStyle/>
          <a:p>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4" name="日期占位符 3"/>
          <p:cNvSpPr>
            <a:spLocks noGrp="1"/>
          </p:cNvSpPr>
          <p:nvPr>
            <p:ph type="dt" sz="half" idx="10"/>
            <p:custDataLst>
              <p:tags r:id="rId17"/>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8"/>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6" name="灯片编号占位符 5"/>
          <p:cNvSpPr>
            <a:spLocks noGrp="1"/>
          </p:cNvSpPr>
          <p:nvPr>
            <p:ph type="sldNum" sz="quarter" idx="12"/>
            <p:custDataLst>
              <p:tags r:id="rId19"/>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标题和两栏">
    <p:spTree>
      <p:nvGrpSpPr>
        <p:cNvPr id="1" name=""/>
        <p:cNvGrpSpPr/>
        <p:nvPr/>
      </p:nvGrpSpPr>
      <p:grpSpPr>
        <a:xfrm>
          <a:off x="0" y="0"/>
          <a:ext cx="0" cy="0"/>
          <a:chOff x="0" y="0"/>
          <a:chExt cx="0" cy="0"/>
        </a:xfrm>
      </p:grpSpPr>
      <p:sp>
        <p:nvSpPr>
          <p:cNvPr id="10" name="正文"/>
          <p:cNvSpPr txBox="1">
            <a:spLocks noGrp="1"/>
          </p:cNvSpPr>
          <p:nvPr>
            <p:ph idx="3"/>
            <p:custDataLst>
              <p:tags r:id="rId2"/>
            </p:custDataLst>
          </p:nvPr>
        </p:nvSpPr>
        <p:spPr>
          <a:xfrm>
            <a:off x="6400805"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正文"/>
          <p:cNvSpPr txBox="1">
            <a:spLocks noGrp="1"/>
          </p:cNvSpPr>
          <p:nvPr>
            <p:ph idx="2"/>
            <p:custDataLst>
              <p:tags r:id="rId3"/>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8" name="标题"/>
          <p:cNvSpPr txBox="1">
            <a:spLocks noGrp="1"/>
          </p:cNvSpPr>
          <p:nvPr>
            <p:ph type="title" idx="1"/>
            <p:custDataLst>
              <p:tags r:id="rId4"/>
            </p:custDataLst>
          </p:nvPr>
        </p:nvSpPr>
        <p:spPr>
          <a:xfrm>
            <a:off x="608400" y="608400"/>
            <a:ext cx="10969200" cy="705600"/>
          </a:xfrm>
          <a:prstGeom prst="rect">
            <a:avLst/>
          </a:prstGeom>
          <a:noFill/>
          <a:ln>
            <a:noFill/>
            <a:prstDash val="sysDash"/>
          </a:ln>
        </p:spPr>
        <p:txBody>
          <a:bodyPr vert="horz" wrap="square" rtlCol="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accent1"/>
                </a:solidFill>
                <a:uFillTx/>
                <a:latin typeface="+mj-ea"/>
                <a:ea typeface="+mj-ea"/>
                <a:cs typeface="MiSans Normal" panose="00000500000000000000" charset="-122"/>
                <a:sym typeface="+mn-ea"/>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5"/>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标题和比较">
    <p:spTree>
      <p:nvGrpSpPr>
        <p:cNvPr id="1" name=""/>
        <p:cNvGrpSpPr/>
        <p:nvPr/>
      </p:nvGrpSpPr>
      <p:grpSpPr>
        <a:xfrm>
          <a:off x="0" y="0"/>
          <a:ext cx="0" cy="0"/>
          <a:chOff x="0" y="0"/>
          <a:chExt cx="0" cy="0"/>
        </a:xfrm>
      </p:grpSpPr>
      <p:sp>
        <p:nvSpPr>
          <p:cNvPr id="14" name="标题"/>
          <p:cNvSpPr txBox="1">
            <a:spLocks noGrp="1"/>
          </p:cNvSpPr>
          <p:nvPr>
            <p:ph type="title" idx="5"/>
            <p:custDataLst>
              <p:tags r:id="rId2"/>
            </p:custDataLst>
          </p:nvPr>
        </p:nvSpPr>
        <p:spPr>
          <a:xfrm>
            <a:off x="608400" y="608400"/>
            <a:ext cx="10969200" cy="705600"/>
          </a:xfrm>
          <a:prstGeom prst="rect">
            <a:avLst/>
          </a:prstGeom>
          <a:noFill/>
          <a:ln>
            <a:noFill/>
            <a:prstDash val="sysDash"/>
          </a:ln>
        </p:spPr>
        <p:txBody>
          <a:bodyPr vert="horz" wrap="square" rtlCol="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accent1"/>
                </a:solidFill>
                <a:uFillTx/>
                <a:latin typeface="+mj-ea"/>
                <a:ea typeface="+mj-ea"/>
                <a:cs typeface="MiSans Normal" panose="00000500000000000000" charset="-122"/>
                <a:sym typeface="+mn-ea"/>
              </a:defRPr>
            </a:lvl1pPr>
          </a:lstStyle>
          <a:p>
            <a:pPr lvl="0"/>
            <a:r>
              <a:rPr dirty="0">
                <a:sym typeface="+mn-ea"/>
              </a:rPr>
              <a:t>单击此处编辑母版标题样式</a:t>
            </a:r>
            <a:endParaRPr dirty="0">
              <a:sym typeface="+mn-ea"/>
            </a:endParaRPr>
          </a:p>
        </p:txBody>
      </p:sp>
      <p:sp>
        <p:nvSpPr>
          <p:cNvPr id="13" name="正文"/>
          <p:cNvSpPr txBox="1">
            <a:spLocks noGrp="1"/>
          </p:cNvSpPr>
          <p:nvPr>
            <p:ph idx="4"/>
            <p:custDataLst>
              <p:tags r:id="rId3"/>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2" name="标题"/>
          <p:cNvSpPr txBox="1">
            <a:spLocks noGrp="1"/>
          </p:cNvSpPr>
          <p:nvPr>
            <p:ph type="title" idx="3"/>
            <p:custDataLst>
              <p:tags r:id="rId4"/>
            </p:custDataLst>
          </p:nvPr>
        </p:nvSpPr>
        <p:spPr>
          <a:xfrm>
            <a:off x="62352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n-ea"/>
                <a:ea typeface="+mn-ea"/>
                <a:cs typeface="MiSans Normal" panose="00000500000000000000" charset="-122"/>
                <a:sym typeface="MiSans Normal" panose="00000500000000000000" charset="-122"/>
              </a:defRPr>
            </a:lvl1pPr>
          </a:lstStyle>
          <a:p>
            <a:pPr lvl="0"/>
            <a:r>
              <a:rPr dirty="0">
                <a:sym typeface="+mn-ea"/>
              </a:rPr>
              <a:t>单击此处编辑母版标题样式</a:t>
            </a:r>
            <a:endParaRPr dirty="0">
              <a:sym typeface="+mn-ea"/>
            </a:endParaRPr>
          </a:p>
        </p:txBody>
      </p:sp>
      <p:sp>
        <p:nvSpPr>
          <p:cNvPr id="11" name="正文"/>
          <p:cNvSpPr txBox="1">
            <a:spLocks noGrp="1"/>
          </p:cNvSpPr>
          <p:nvPr>
            <p:ph idx="2"/>
            <p:custDataLst>
              <p:tags r:id="rId5"/>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0" name="标题"/>
          <p:cNvSpPr txBox="1">
            <a:spLocks noGrp="1"/>
          </p:cNvSpPr>
          <p:nvPr>
            <p:ph type="title" idx="1"/>
            <p:custDataLst>
              <p:tags r:id="rId6"/>
            </p:custDataLst>
          </p:nvPr>
        </p:nvSpPr>
        <p:spPr>
          <a:xfrm>
            <a:off x="6084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n-ea"/>
                <a:ea typeface="+mn-ea"/>
                <a:cs typeface="MiSans Normal" panose="00000500000000000000" charset="-122"/>
                <a:sym typeface="MiSans Normal" panose="00000500000000000000" charset="-122"/>
              </a:defRPr>
            </a:lvl1pPr>
          </a:lstStyle>
          <a:p>
            <a:pPr lvl="0"/>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标题"/>
          <p:cNvSpPr txBox="1">
            <a:spLocks noGrp="1"/>
          </p:cNvSpPr>
          <p:nvPr>
            <p:ph type="title" idx="1"/>
            <p:custDataLst>
              <p:tags r:id="rId2"/>
            </p:custDataLst>
          </p:nvPr>
        </p:nvSpPr>
        <p:spPr>
          <a:xfrm>
            <a:off x="608400" y="608400"/>
            <a:ext cx="10969200" cy="705600"/>
          </a:xfrm>
          <a:prstGeom prst="rect">
            <a:avLst/>
          </a:prstGeom>
          <a:noFill/>
          <a:ln>
            <a:noFill/>
            <a:prstDash val="sysDash"/>
          </a:ln>
        </p:spPr>
        <p:txBody>
          <a:bodyPr vert="horz" wrap="square" rtlCol="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accent1"/>
                </a:solidFill>
                <a:uFillTx/>
                <a:latin typeface="+mj-ea"/>
                <a:ea typeface="+mj-ea"/>
                <a:cs typeface="MiSans Normal" panose="00000500000000000000" charset="-122"/>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7" name="正文"/>
          <p:cNvSpPr txBox="1">
            <a:spLocks noGrp="1"/>
          </p:cNvSpPr>
          <p:nvPr>
            <p:ph idx="1"/>
            <p:custDataLst>
              <p:tags r:id="rId2"/>
            </p:custDataLst>
          </p:nvPr>
        </p:nvSpPr>
        <p:spPr>
          <a:xfrm>
            <a:off x="695960" y="360045"/>
            <a:ext cx="10801985"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3"/>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7" name="标题"/>
          <p:cNvSpPr txBox="1">
            <a:spLocks noGrp="1"/>
          </p:cNvSpPr>
          <p:nvPr>
            <p:ph type="title" idx="2"/>
            <p:custDataLst>
              <p:tags r:id="rId2"/>
            </p:custDataLst>
          </p:nvPr>
        </p:nvSpPr>
        <p:spPr>
          <a:xfrm>
            <a:off x="608400" y="608400"/>
            <a:ext cx="10969200" cy="688370"/>
          </a:xfrm>
          <a:prstGeom prst="rect">
            <a:avLst/>
          </a:prstGeom>
          <a:noFill/>
          <a:ln>
            <a:noFill/>
            <a:prstDash val="sysDash"/>
          </a:ln>
        </p:spPr>
        <p:txBody>
          <a:bodyPr vert="horz" wrap="square" rtlCol="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accent1"/>
                </a:solidFill>
                <a:uFillTx/>
                <a:latin typeface="+mj-ea"/>
                <a:ea typeface="+mj-ea"/>
                <a:cs typeface="MiSans Normal" panose="00000500000000000000" charset="-122"/>
                <a:sym typeface="+mn-ea"/>
              </a:defRPr>
            </a:lvl1pPr>
          </a:lstStyle>
          <a:p>
            <a:pPr lvl="0"/>
            <a:r>
              <a:rPr dirty="0">
                <a:sym typeface="+mn-ea"/>
              </a:rPr>
              <a:t>单击此处编辑母版标题样式</a:t>
            </a:r>
            <a:endParaRPr dirty="0">
              <a:sym typeface="+mn-ea"/>
            </a:endParaRPr>
          </a:p>
        </p:txBody>
      </p:sp>
      <p:sp>
        <p:nvSpPr>
          <p:cNvPr id="6" name="副标题"/>
          <p:cNvSpPr txBox="1">
            <a:spLocks noGrp="1"/>
          </p:cNvSpPr>
          <p:nvPr>
            <p:ph type="body" idx="1" hasCustomPrompt="1"/>
            <p:custDataLst>
              <p:tags r:id="rId3"/>
            </p:custDataLst>
          </p:nvPr>
        </p:nvSpPr>
        <p:spPr>
          <a:xfrm>
            <a:off x="695960" y="1301750"/>
            <a:ext cx="10799088" cy="40555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ea"/>
                <a:ea typeface="+mn-ea"/>
                <a:cs typeface="MiSans Normal" panose="00000500000000000000" charset="-122"/>
                <a:sym typeface="MiSans Normal" panose="00000500000000000000" charset="-122"/>
              </a:defRPr>
            </a:lvl1pPr>
          </a:lstStyle>
          <a:p>
            <a:pPr lvl="0" algn="l"/>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4"/>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4" name="单圆角矩形 2"/>
          <p:cNvSpPr/>
          <p:nvPr>
            <p:custDataLst>
              <p:tags r:id="rId2"/>
            </p:custDataLst>
          </p:nvPr>
        </p:nvSpPr>
        <p:spPr>
          <a:xfrm>
            <a:off x="0" y="2958823"/>
            <a:ext cx="5585584" cy="2935322"/>
          </a:xfrm>
          <a:prstGeom prst="round1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75" name="矩形 174"/>
          <p:cNvSpPr/>
          <p:nvPr>
            <p:custDataLst>
              <p:tags r:id="rId3"/>
            </p:custDataLst>
          </p:nvPr>
        </p:nvSpPr>
        <p:spPr>
          <a:xfrm>
            <a:off x="-6779" y="5897328"/>
            <a:ext cx="12191999" cy="960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4" name="椭圆 13"/>
          <p:cNvSpPr>
            <a:spLocks noChangeAspect="1"/>
          </p:cNvSpPr>
          <p:nvPr>
            <p:custDataLst>
              <p:tags r:id="rId4"/>
            </p:custDataLst>
          </p:nvPr>
        </p:nvSpPr>
        <p:spPr>
          <a:xfrm>
            <a:off x="558165" y="423545"/>
            <a:ext cx="71755" cy="7175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3" name="椭圆 12"/>
          <p:cNvSpPr>
            <a:spLocks noChangeAspect="1"/>
          </p:cNvSpPr>
          <p:nvPr>
            <p:custDataLst>
              <p:tags r:id="rId5"/>
            </p:custDataLst>
          </p:nvPr>
        </p:nvSpPr>
        <p:spPr>
          <a:xfrm>
            <a:off x="737870" y="42354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1" name="椭圆 10"/>
          <p:cNvSpPr>
            <a:spLocks noChangeAspect="1"/>
          </p:cNvSpPr>
          <p:nvPr>
            <p:custDataLst>
              <p:tags r:id="rId6"/>
            </p:custDataLst>
          </p:nvPr>
        </p:nvSpPr>
        <p:spPr>
          <a:xfrm>
            <a:off x="916940" y="423545"/>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2" name="椭圆 11"/>
          <p:cNvSpPr>
            <a:spLocks noChangeAspect="1"/>
          </p:cNvSpPr>
          <p:nvPr>
            <p:custDataLst>
              <p:tags r:id="rId7"/>
            </p:custDataLst>
          </p:nvPr>
        </p:nvSpPr>
        <p:spPr>
          <a:xfrm>
            <a:off x="1096010" y="424180"/>
            <a:ext cx="71755" cy="71755"/>
          </a:xfrm>
          <a:prstGeom prst="ellips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9" name="标题"/>
          <p:cNvSpPr txBox="1">
            <a:spLocks noGrp="1"/>
          </p:cNvSpPr>
          <p:nvPr>
            <p:ph type="title" idx="3" hasCustomPrompt="1"/>
            <p:custDataLst>
              <p:tags r:id="rId8"/>
            </p:custDataLst>
          </p:nvPr>
        </p:nvSpPr>
        <p:spPr>
          <a:xfrm>
            <a:off x="5585460" y="1564005"/>
            <a:ext cx="6035675" cy="2345690"/>
          </a:xfrm>
          <a:prstGeom prst="rect">
            <a:avLst/>
          </a:prstGeom>
          <a:noFill/>
        </p:spPr>
        <p:txBody>
          <a:bodyPr wrap="square" lIns="0" tIns="0" rIns="0" bIns="0" rtlCol="0" anchor="b" anchorCtr="0">
            <a:normAutofit/>
          </a:bodyPr>
          <a:lstStyle>
            <a:lvl1pPr marL="0" marR="0" algn="r" defTabSz="914400" rtl="0" eaLnBrk="1" fontAlgn="auto" latinLnBrk="0" hangingPunct="1">
              <a:lnSpc>
                <a:spcPct val="100000"/>
              </a:lnSpc>
              <a:buClrTx/>
              <a:buSzTx/>
              <a:buFontTx/>
              <a:buNone/>
              <a:defRPr kumimoji="0" lang="zh-CN" altLang="en-US" sz="6400" b="0" i="0" u="none" strike="noStrike" kern="1200" cap="none" spc="300" normalizeH="0" baseline="0" noProof="1" dirty="0">
                <a:solidFill>
                  <a:schemeClr val="accent1"/>
                </a:solidFill>
                <a:latin typeface="+mj-ea"/>
                <a:ea typeface="+mj-ea"/>
                <a:cs typeface="MiSans Normal" panose="00000500000000000000" charset="-122"/>
                <a:sym typeface="MiSans Normal" panose="00000500000000000000" charset="-122"/>
              </a:defRPr>
            </a:lvl1pPr>
          </a:lstStyle>
          <a:p>
            <a:pPr lvl="0" algn="r"/>
            <a:r>
              <a:rPr dirty="0">
                <a:sym typeface="+mn-ea"/>
              </a:rPr>
              <a:t>单击编辑标题</a:t>
            </a:r>
            <a:endParaRPr dirty="0">
              <a:sym typeface="+mn-ea"/>
            </a:endParaRPr>
          </a:p>
        </p:txBody>
      </p:sp>
      <p:pic>
        <p:nvPicPr>
          <p:cNvPr id="8" name="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737870" y="594440"/>
            <a:ext cx="5366057" cy="6263560"/>
          </a:xfrm>
          <a:prstGeom prst="rect">
            <a:avLst/>
          </a:prstGeom>
        </p:spPr>
      </p:pic>
      <p:sp>
        <p:nvSpPr>
          <p:cNvPr id="7" name="图形 4"/>
          <p:cNvSpPr/>
          <p:nvPr>
            <p:custDataLst>
              <p:tags r:id="rId11"/>
            </p:custDataLst>
          </p:nvPr>
        </p:nvSpPr>
        <p:spPr>
          <a:xfrm>
            <a:off x="1294069" y="1997578"/>
            <a:ext cx="4455913" cy="4860421"/>
          </a:xfrm>
          <a:custGeom>
            <a:avLst/>
            <a:gdLst>
              <a:gd name="connsiteX0" fmla="*/ 1384177 w 4455913"/>
              <a:gd name="connsiteY0" fmla="*/ 0 h 4860421"/>
              <a:gd name="connsiteX1" fmla="*/ 1384177 w 4455913"/>
              <a:gd name="connsiteY1" fmla="*/ 50564 h 4860421"/>
              <a:gd name="connsiteX2" fmla="*/ 1845570 w 4455913"/>
              <a:gd name="connsiteY2" fmla="*/ 334984 h 4860421"/>
              <a:gd name="connsiteX3" fmla="*/ 1896133 w 4455913"/>
              <a:gd name="connsiteY3" fmla="*/ 113768 h 4860421"/>
              <a:gd name="connsiteX4" fmla="*/ 1927735 w 4455913"/>
              <a:gd name="connsiteY4" fmla="*/ 113768 h 4860421"/>
              <a:gd name="connsiteX5" fmla="*/ 2022542 w 4455913"/>
              <a:gd name="connsiteY5" fmla="*/ 372906 h 4860421"/>
              <a:gd name="connsiteX6" fmla="*/ 1997260 w 4455913"/>
              <a:gd name="connsiteY6" fmla="*/ 372906 h 4860421"/>
              <a:gd name="connsiteX7" fmla="*/ 1990940 w 4455913"/>
              <a:gd name="connsiteY7" fmla="*/ 556199 h 4860421"/>
              <a:gd name="connsiteX8" fmla="*/ 1978299 w 4455913"/>
              <a:gd name="connsiteY8" fmla="*/ 556199 h 4860421"/>
              <a:gd name="connsiteX9" fmla="*/ 1978299 w 4455913"/>
              <a:gd name="connsiteY9" fmla="*/ 543558 h 4860421"/>
              <a:gd name="connsiteX10" fmla="*/ 1845570 w 4455913"/>
              <a:gd name="connsiteY10" fmla="*/ 353945 h 4860421"/>
              <a:gd name="connsiteX11" fmla="*/ 1845570 w 4455913"/>
              <a:gd name="connsiteY11" fmla="*/ 360265 h 4860421"/>
              <a:gd name="connsiteX12" fmla="*/ 1776045 w 4455913"/>
              <a:gd name="connsiteY12" fmla="*/ 663647 h 4860421"/>
              <a:gd name="connsiteX13" fmla="*/ 1384177 w 4455913"/>
              <a:gd name="connsiteY13" fmla="*/ 360265 h 4860421"/>
              <a:gd name="connsiteX14" fmla="*/ 1396818 w 4455913"/>
              <a:gd name="connsiteY14" fmla="*/ 372906 h 4860421"/>
              <a:gd name="connsiteX15" fmla="*/ 1795006 w 4455913"/>
              <a:gd name="connsiteY15" fmla="*/ 695249 h 4860421"/>
              <a:gd name="connsiteX16" fmla="*/ 1795006 w 4455913"/>
              <a:gd name="connsiteY16" fmla="*/ 682608 h 4860421"/>
              <a:gd name="connsiteX17" fmla="*/ 1851890 w 4455913"/>
              <a:gd name="connsiteY17" fmla="*/ 404508 h 4860421"/>
              <a:gd name="connsiteX18" fmla="*/ 1864531 w 4455913"/>
              <a:gd name="connsiteY18" fmla="*/ 410829 h 4860421"/>
              <a:gd name="connsiteX19" fmla="*/ 2009901 w 4455913"/>
              <a:gd name="connsiteY19" fmla="*/ 613083 h 4860421"/>
              <a:gd name="connsiteX20" fmla="*/ 2009901 w 4455913"/>
              <a:gd name="connsiteY20" fmla="*/ 543558 h 4860421"/>
              <a:gd name="connsiteX21" fmla="*/ 2022542 w 4455913"/>
              <a:gd name="connsiteY21" fmla="*/ 391868 h 4860421"/>
              <a:gd name="connsiteX22" fmla="*/ 2035183 w 4455913"/>
              <a:gd name="connsiteY22" fmla="*/ 391868 h 4860421"/>
              <a:gd name="connsiteX23" fmla="*/ 2047824 w 4455913"/>
              <a:gd name="connsiteY23" fmla="*/ 644685 h 4860421"/>
              <a:gd name="connsiteX24" fmla="*/ 2085747 w 4455913"/>
              <a:gd name="connsiteY24" fmla="*/ 1365216 h 4860421"/>
              <a:gd name="connsiteX25" fmla="*/ 2098388 w 4455913"/>
              <a:gd name="connsiteY25" fmla="*/ 1365216 h 4860421"/>
              <a:gd name="connsiteX26" fmla="*/ 2300642 w 4455913"/>
              <a:gd name="connsiteY26" fmla="*/ 865901 h 4860421"/>
              <a:gd name="connsiteX27" fmla="*/ 2193194 w 4455913"/>
              <a:gd name="connsiteY27" fmla="*/ 752133 h 4860421"/>
              <a:gd name="connsiteX28" fmla="*/ 2193194 w 4455913"/>
              <a:gd name="connsiteY28" fmla="*/ 739492 h 4860421"/>
              <a:gd name="connsiteX29" fmla="*/ 2231117 w 4455913"/>
              <a:gd name="connsiteY29" fmla="*/ 726851 h 4860421"/>
              <a:gd name="connsiteX30" fmla="*/ 2294321 w 4455913"/>
              <a:gd name="connsiteY30" fmla="*/ 739492 h 4860421"/>
              <a:gd name="connsiteX31" fmla="*/ 2269040 w 4455913"/>
              <a:gd name="connsiteY31" fmla="*/ 353945 h 4860421"/>
              <a:gd name="connsiteX32" fmla="*/ 2288001 w 4455913"/>
              <a:gd name="connsiteY32" fmla="*/ 347624 h 4860421"/>
              <a:gd name="connsiteX33" fmla="*/ 2300642 w 4455913"/>
              <a:gd name="connsiteY33" fmla="*/ 391868 h 4860421"/>
              <a:gd name="connsiteX34" fmla="*/ 2325924 w 4455913"/>
              <a:gd name="connsiteY34" fmla="*/ 764774 h 4860421"/>
              <a:gd name="connsiteX35" fmla="*/ 2275360 w 4455913"/>
              <a:gd name="connsiteY35" fmla="*/ 777415 h 4860421"/>
              <a:gd name="connsiteX36" fmla="*/ 2250078 w 4455913"/>
              <a:gd name="connsiteY36" fmla="*/ 771094 h 4860421"/>
              <a:gd name="connsiteX37" fmla="*/ 2332244 w 4455913"/>
              <a:gd name="connsiteY37" fmla="*/ 891183 h 4860421"/>
              <a:gd name="connsiteX38" fmla="*/ 2111028 w 4455913"/>
              <a:gd name="connsiteY38" fmla="*/ 1403139 h 4860421"/>
              <a:gd name="connsiteX39" fmla="*/ 2148951 w 4455913"/>
              <a:gd name="connsiteY39" fmla="*/ 1542188 h 4860421"/>
              <a:gd name="connsiteX40" fmla="*/ 2174233 w 4455913"/>
              <a:gd name="connsiteY40" fmla="*/ 2142631 h 4860421"/>
              <a:gd name="connsiteX41" fmla="*/ 2231117 w 4455913"/>
              <a:gd name="connsiteY41" fmla="*/ 4860422 h 4860421"/>
              <a:gd name="connsiteX42" fmla="*/ 2205835 w 4455913"/>
              <a:gd name="connsiteY42" fmla="*/ 4860422 h 4860421"/>
              <a:gd name="connsiteX43" fmla="*/ 2148951 w 4455913"/>
              <a:gd name="connsiteY43" fmla="*/ 2648266 h 4860421"/>
              <a:gd name="connsiteX44" fmla="*/ 2129990 w 4455913"/>
              <a:gd name="connsiteY44" fmla="*/ 1927735 h 4860421"/>
              <a:gd name="connsiteX45" fmla="*/ 2123669 w 4455913"/>
              <a:gd name="connsiteY45" fmla="*/ 1813967 h 4860421"/>
              <a:gd name="connsiteX46" fmla="*/ 1820288 w 4455913"/>
              <a:gd name="connsiteY46" fmla="*/ 1441061 h 4860421"/>
              <a:gd name="connsiteX47" fmla="*/ 1662277 w 4455913"/>
              <a:gd name="connsiteY47" fmla="*/ 1283050 h 4860421"/>
              <a:gd name="connsiteX48" fmla="*/ 1434741 w 4455913"/>
              <a:gd name="connsiteY48" fmla="*/ 1023912 h 4860421"/>
              <a:gd name="connsiteX49" fmla="*/ 1491625 w 4455913"/>
              <a:gd name="connsiteY49" fmla="*/ 878542 h 4860421"/>
              <a:gd name="connsiteX50" fmla="*/ 1460023 w 4455913"/>
              <a:gd name="connsiteY50" fmla="*/ 878542 h 4860421"/>
              <a:gd name="connsiteX51" fmla="*/ 1327293 w 4455913"/>
              <a:gd name="connsiteY51" fmla="*/ 916464 h 4860421"/>
              <a:gd name="connsiteX52" fmla="*/ 1011271 w 4455913"/>
              <a:gd name="connsiteY52" fmla="*/ 492995 h 4860421"/>
              <a:gd name="connsiteX53" fmla="*/ 884862 w 4455913"/>
              <a:gd name="connsiteY53" fmla="*/ 328663 h 4860421"/>
              <a:gd name="connsiteX54" fmla="*/ 910144 w 4455913"/>
              <a:gd name="connsiteY54" fmla="*/ 328663 h 4860421"/>
              <a:gd name="connsiteX55" fmla="*/ 1339934 w 4455913"/>
              <a:gd name="connsiteY55" fmla="*/ 884862 h 4860421"/>
              <a:gd name="connsiteX56" fmla="*/ 1516907 w 4455913"/>
              <a:gd name="connsiteY56" fmla="*/ 846940 h 4860421"/>
              <a:gd name="connsiteX57" fmla="*/ 1466343 w 4455913"/>
              <a:gd name="connsiteY57" fmla="*/ 1042873 h 4860421"/>
              <a:gd name="connsiteX58" fmla="*/ 1782365 w 4455913"/>
              <a:gd name="connsiteY58" fmla="*/ 1365216 h 4860421"/>
              <a:gd name="connsiteX59" fmla="*/ 2060465 w 4455913"/>
              <a:gd name="connsiteY59" fmla="*/ 1605393 h 4860421"/>
              <a:gd name="connsiteX60" fmla="*/ 2123669 w 4455913"/>
              <a:gd name="connsiteY60" fmla="*/ 1738122 h 4860421"/>
              <a:gd name="connsiteX61" fmla="*/ 1706520 w 4455913"/>
              <a:gd name="connsiteY61" fmla="*/ 865901 h 4860421"/>
              <a:gd name="connsiteX62" fmla="*/ 1238807 w 4455913"/>
              <a:gd name="connsiteY62" fmla="*/ 183293 h 4860421"/>
              <a:gd name="connsiteX63" fmla="*/ 1346255 w 4455913"/>
              <a:gd name="connsiteY63" fmla="*/ 6320 h 4860421"/>
              <a:gd name="connsiteX64" fmla="*/ 4234698 w 4455913"/>
              <a:gd name="connsiteY64" fmla="*/ 587801 h 4860421"/>
              <a:gd name="connsiteX65" fmla="*/ 4253659 w 4455913"/>
              <a:gd name="connsiteY65" fmla="*/ 587801 h 4860421"/>
              <a:gd name="connsiteX66" fmla="*/ 4253659 w 4455913"/>
              <a:gd name="connsiteY66" fmla="*/ 600442 h 4860421"/>
              <a:gd name="connsiteX67" fmla="*/ 4266300 w 4455913"/>
              <a:gd name="connsiteY67" fmla="*/ 663647 h 4860421"/>
              <a:gd name="connsiteX68" fmla="*/ 4455913 w 4455913"/>
              <a:gd name="connsiteY68" fmla="*/ 897503 h 4860421"/>
              <a:gd name="connsiteX69" fmla="*/ 4449593 w 4455913"/>
              <a:gd name="connsiteY69" fmla="*/ 910144 h 4860421"/>
              <a:gd name="connsiteX70" fmla="*/ 4430632 w 4455913"/>
              <a:gd name="connsiteY70" fmla="*/ 916464 h 4860421"/>
              <a:gd name="connsiteX71" fmla="*/ 4234698 w 4455913"/>
              <a:gd name="connsiteY71" fmla="*/ 587801 h 4860421"/>
              <a:gd name="connsiteX72" fmla="*/ 2534498 w 4455913"/>
              <a:gd name="connsiteY72" fmla="*/ 809017 h 4860421"/>
              <a:gd name="connsiteX73" fmla="*/ 2559780 w 4455913"/>
              <a:gd name="connsiteY73" fmla="*/ 809017 h 4860421"/>
              <a:gd name="connsiteX74" fmla="*/ 2629305 w 4455913"/>
              <a:gd name="connsiteY74" fmla="*/ 1030232 h 4860421"/>
              <a:gd name="connsiteX75" fmla="*/ 2717791 w 4455913"/>
              <a:gd name="connsiteY75" fmla="*/ 1934056 h 4860421"/>
              <a:gd name="connsiteX76" fmla="*/ 2711471 w 4455913"/>
              <a:gd name="connsiteY76" fmla="*/ 1934056 h 4860421"/>
              <a:gd name="connsiteX77" fmla="*/ 2616664 w 4455913"/>
              <a:gd name="connsiteY77" fmla="*/ 1750763 h 4860421"/>
              <a:gd name="connsiteX78" fmla="*/ 2622984 w 4455913"/>
              <a:gd name="connsiteY78" fmla="*/ 1516907 h 4860421"/>
              <a:gd name="connsiteX79" fmla="*/ 2591382 w 4455913"/>
              <a:gd name="connsiteY79" fmla="*/ 1004951 h 4860421"/>
              <a:gd name="connsiteX80" fmla="*/ 2534498 w 4455913"/>
              <a:gd name="connsiteY80" fmla="*/ 809017 h 4860421"/>
              <a:gd name="connsiteX81" fmla="*/ 3318233 w 4455913"/>
              <a:gd name="connsiteY81" fmla="*/ 1264089 h 4860421"/>
              <a:gd name="connsiteX82" fmla="*/ 3337195 w 4455913"/>
              <a:gd name="connsiteY82" fmla="*/ 1270409 h 4860421"/>
              <a:gd name="connsiteX83" fmla="*/ 3330874 w 4455913"/>
              <a:gd name="connsiteY83" fmla="*/ 1478984 h 4860421"/>
              <a:gd name="connsiteX84" fmla="*/ 3292951 w 4455913"/>
              <a:gd name="connsiteY84" fmla="*/ 1466343 h 4860421"/>
              <a:gd name="connsiteX85" fmla="*/ 3236067 w 4455913"/>
              <a:gd name="connsiteY85" fmla="*/ 1453702 h 4860421"/>
              <a:gd name="connsiteX86" fmla="*/ 3236067 w 4455913"/>
              <a:gd name="connsiteY86" fmla="*/ 1447382 h 4860421"/>
              <a:gd name="connsiteX87" fmla="*/ 3229747 w 4455913"/>
              <a:gd name="connsiteY87" fmla="*/ 1434741 h 4860421"/>
              <a:gd name="connsiteX88" fmla="*/ 3273990 w 4455913"/>
              <a:gd name="connsiteY88" fmla="*/ 1270409 h 4860421"/>
              <a:gd name="connsiteX89" fmla="*/ 3292951 w 4455913"/>
              <a:gd name="connsiteY89" fmla="*/ 1283050 h 4860421"/>
              <a:gd name="connsiteX90" fmla="*/ 3318233 w 4455913"/>
              <a:gd name="connsiteY90" fmla="*/ 1453702 h 4860421"/>
              <a:gd name="connsiteX91" fmla="*/ 3324554 w 4455913"/>
              <a:gd name="connsiteY91" fmla="*/ 1447382 h 4860421"/>
              <a:gd name="connsiteX92" fmla="*/ 3318233 w 4455913"/>
              <a:gd name="connsiteY92" fmla="*/ 1264089 h 4860421"/>
              <a:gd name="connsiteX93" fmla="*/ 897503 w 4455913"/>
              <a:gd name="connsiteY93" fmla="*/ 1396818 h 4860421"/>
              <a:gd name="connsiteX94" fmla="*/ 922785 w 4455913"/>
              <a:gd name="connsiteY94" fmla="*/ 1409459 h 4860421"/>
              <a:gd name="connsiteX95" fmla="*/ 777415 w 4455913"/>
              <a:gd name="connsiteY95" fmla="*/ 1674918 h 4860421"/>
              <a:gd name="connsiteX96" fmla="*/ 733172 w 4455913"/>
              <a:gd name="connsiteY96" fmla="*/ 1832929 h 4860421"/>
              <a:gd name="connsiteX97" fmla="*/ 707890 w 4455913"/>
              <a:gd name="connsiteY97" fmla="*/ 1681238 h 4860421"/>
              <a:gd name="connsiteX98" fmla="*/ 897503 w 4455913"/>
              <a:gd name="connsiteY98" fmla="*/ 1396818 h 4860421"/>
              <a:gd name="connsiteX99" fmla="*/ 189613 w 4455913"/>
              <a:gd name="connsiteY99" fmla="*/ 2174233 h 4860421"/>
              <a:gd name="connsiteX100" fmla="*/ 284420 w 4455913"/>
              <a:gd name="connsiteY100" fmla="*/ 2186874 h 4860421"/>
              <a:gd name="connsiteX101" fmla="*/ 290740 w 4455913"/>
              <a:gd name="connsiteY101" fmla="*/ 2212156 h 4860421"/>
              <a:gd name="connsiteX102" fmla="*/ 208575 w 4455913"/>
              <a:gd name="connsiteY102" fmla="*/ 2250078 h 4860421"/>
              <a:gd name="connsiteX103" fmla="*/ 297061 w 4455913"/>
              <a:gd name="connsiteY103" fmla="*/ 2275360 h 4860421"/>
              <a:gd name="connsiteX104" fmla="*/ 290740 w 4455913"/>
              <a:gd name="connsiteY104" fmla="*/ 2275360 h 4860421"/>
              <a:gd name="connsiteX105" fmla="*/ 107448 w 4455913"/>
              <a:gd name="connsiteY105" fmla="*/ 2288001 h 4860421"/>
              <a:gd name="connsiteX106" fmla="*/ 94807 w 4455913"/>
              <a:gd name="connsiteY106" fmla="*/ 2262719 h 4860421"/>
              <a:gd name="connsiteX107" fmla="*/ 101127 w 4455913"/>
              <a:gd name="connsiteY107" fmla="*/ 2262719 h 4860421"/>
              <a:gd name="connsiteX108" fmla="*/ 227536 w 4455913"/>
              <a:gd name="connsiteY108" fmla="*/ 2205835 h 4860421"/>
              <a:gd name="connsiteX109" fmla="*/ 6320 w 4455913"/>
              <a:gd name="connsiteY109" fmla="*/ 2243758 h 4860421"/>
              <a:gd name="connsiteX110" fmla="*/ 0 w 4455913"/>
              <a:gd name="connsiteY110" fmla="*/ 2218476 h 4860421"/>
              <a:gd name="connsiteX111" fmla="*/ 12641 w 4455913"/>
              <a:gd name="connsiteY111" fmla="*/ 2218476 h 4860421"/>
              <a:gd name="connsiteX112" fmla="*/ 189613 w 4455913"/>
              <a:gd name="connsiteY112" fmla="*/ 2174233 h 4860421"/>
              <a:gd name="connsiteX113" fmla="*/ 720531 w 4455913"/>
              <a:gd name="connsiteY113" fmla="*/ 2673548 h 4860421"/>
              <a:gd name="connsiteX114" fmla="*/ 739492 w 4455913"/>
              <a:gd name="connsiteY114" fmla="*/ 2673548 h 4860421"/>
              <a:gd name="connsiteX115" fmla="*/ 834299 w 4455913"/>
              <a:gd name="connsiteY115" fmla="*/ 2780995 h 4860421"/>
              <a:gd name="connsiteX116" fmla="*/ 809017 w 4455913"/>
              <a:gd name="connsiteY116" fmla="*/ 2787316 h 4860421"/>
              <a:gd name="connsiteX117" fmla="*/ 714210 w 4455913"/>
              <a:gd name="connsiteY117" fmla="*/ 2692509 h 4860421"/>
              <a:gd name="connsiteX118" fmla="*/ 764774 w 4455913"/>
              <a:gd name="connsiteY118" fmla="*/ 2793636 h 4860421"/>
              <a:gd name="connsiteX119" fmla="*/ 783735 w 4455913"/>
              <a:gd name="connsiteY119" fmla="*/ 2799957 h 4860421"/>
              <a:gd name="connsiteX120" fmla="*/ 790056 w 4455913"/>
              <a:gd name="connsiteY120" fmla="*/ 2818918 h 4860421"/>
              <a:gd name="connsiteX121" fmla="*/ 758453 w 4455913"/>
              <a:gd name="connsiteY121" fmla="*/ 3153902 h 4860421"/>
              <a:gd name="connsiteX122" fmla="*/ 790056 w 4455913"/>
              <a:gd name="connsiteY122" fmla="*/ 3185504 h 4860421"/>
              <a:gd name="connsiteX123" fmla="*/ 758453 w 4455913"/>
              <a:gd name="connsiteY123" fmla="*/ 3191824 h 4860421"/>
              <a:gd name="connsiteX124" fmla="*/ 745812 w 4455913"/>
              <a:gd name="connsiteY124" fmla="*/ 3185504 h 4860421"/>
              <a:gd name="connsiteX125" fmla="*/ 764774 w 4455913"/>
              <a:gd name="connsiteY125" fmla="*/ 2793636 h 4860421"/>
              <a:gd name="connsiteX126" fmla="*/ 872221 w 4455913"/>
              <a:gd name="connsiteY126" fmla="*/ 3097018 h 4860421"/>
              <a:gd name="connsiteX127" fmla="*/ 651006 w 4455913"/>
              <a:gd name="connsiteY127" fmla="*/ 3248708 h 4860421"/>
              <a:gd name="connsiteX128" fmla="*/ 651006 w 4455913"/>
              <a:gd name="connsiteY128" fmla="*/ 3223427 h 4860421"/>
              <a:gd name="connsiteX129" fmla="*/ 872221 w 4455913"/>
              <a:gd name="connsiteY129" fmla="*/ 3097018 h 4860421"/>
              <a:gd name="connsiteX130" fmla="*/ 840619 w 4455913"/>
              <a:gd name="connsiteY130" fmla="*/ 3558410 h 4860421"/>
              <a:gd name="connsiteX131" fmla="*/ 1150321 w 4455913"/>
              <a:gd name="connsiteY131" fmla="*/ 3590012 h 4860421"/>
              <a:gd name="connsiteX132" fmla="*/ 1497945 w 4455913"/>
              <a:gd name="connsiteY132" fmla="*/ 3577371 h 4860421"/>
              <a:gd name="connsiteX133" fmla="*/ 1504266 w 4455913"/>
              <a:gd name="connsiteY133" fmla="*/ 3583692 h 4860421"/>
              <a:gd name="connsiteX134" fmla="*/ 1504266 w 4455913"/>
              <a:gd name="connsiteY134" fmla="*/ 3596333 h 4860421"/>
              <a:gd name="connsiteX135" fmla="*/ 1403139 w 4455913"/>
              <a:gd name="connsiteY135" fmla="*/ 3608974 h 4860421"/>
              <a:gd name="connsiteX136" fmla="*/ 853260 w 4455913"/>
              <a:gd name="connsiteY136" fmla="*/ 3590012 h 4860421"/>
              <a:gd name="connsiteX137" fmla="*/ 840619 w 4455913"/>
              <a:gd name="connsiteY137" fmla="*/ 3558410 h 4860421"/>
              <a:gd name="connsiteX138" fmla="*/ 1491625 w 4455913"/>
              <a:gd name="connsiteY138" fmla="*/ 3697460 h 4860421"/>
              <a:gd name="connsiteX139" fmla="*/ 1510586 w 4455913"/>
              <a:gd name="connsiteY139" fmla="*/ 3703780 h 4860421"/>
              <a:gd name="connsiteX140" fmla="*/ 1516907 w 4455913"/>
              <a:gd name="connsiteY140" fmla="*/ 4026123 h 4860421"/>
              <a:gd name="connsiteX141" fmla="*/ 1472664 w 4455913"/>
              <a:gd name="connsiteY141" fmla="*/ 4342145 h 4860421"/>
              <a:gd name="connsiteX142" fmla="*/ 910144 w 4455913"/>
              <a:gd name="connsiteY142" fmla="*/ 4329504 h 4860421"/>
              <a:gd name="connsiteX143" fmla="*/ 903824 w 4455913"/>
              <a:gd name="connsiteY143" fmla="*/ 4304223 h 4860421"/>
              <a:gd name="connsiteX144" fmla="*/ 948067 w 4455913"/>
              <a:gd name="connsiteY144" fmla="*/ 4304223 h 4860421"/>
              <a:gd name="connsiteX145" fmla="*/ 1460023 w 4455913"/>
              <a:gd name="connsiteY145" fmla="*/ 4310543 h 4860421"/>
              <a:gd name="connsiteX146" fmla="*/ 1485304 w 4455913"/>
              <a:gd name="connsiteY146" fmla="*/ 3994521 h 4860421"/>
              <a:gd name="connsiteX147" fmla="*/ 1491625 w 4455913"/>
              <a:gd name="connsiteY147" fmla="*/ 3697460 h 486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455913" h="4860421">
                <a:moveTo>
                  <a:pt x="1384177" y="0"/>
                </a:moveTo>
                <a:lnTo>
                  <a:pt x="1384177" y="50564"/>
                </a:lnTo>
                <a:cubicBezTo>
                  <a:pt x="1412341" y="121106"/>
                  <a:pt x="1752343" y="321331"/>
                  <a:pt x="1845570" y="334984"/>
                </a:cubicBezTo>
                <a:cubicBezTo>
                  <a:pt x="1885262" y="270035"/>
                  <a:pt x="1915815" y="206451"/>
                  <a:pt x="1896133" y="113768"/>
                </a:cubicBezTo>
                <a:lnTo>
                  <a:pt x="1927735" y="113768"/>
                </a:lnTo>
                <a:cubicBezTo>
                  <a:pt x="1964129" y="193462"/>
                  <a:pt x="2018345" y="265092"/>
                  <a:pt x="2022542" y="372906"/>
                </a:cubicBezTo>
                <a:lnTo>
                  <a:pt x="1997260" y="372906"/>
                </a:lnTo>
                <a:cubicBezTo>
                  <a:pt x="1995154" y="434004"/>
                  <a:pt x="1993047" y="495102"/>
                  <a:pt x="1990940" y="556199"/>
                </a:cubicBezTo>
                <a:lnTo>
                  <a:pt x="1978299" y="556199"/>
                </a:lnTo>
                <a:lnTo>
                  <a:pt x="1978299" y="543558"/>
                </a:lnTo>
                <a:cubicBezTo>
                  <a:pt x="1935282" y="494613"/>
                  <a:pt x="1905778" y="381831"/>
                  <a:pt x="1845570" y="353945"/>
                </a:cubicBezTo>
                <a:lnTo>
                  <a:pt x="1845570" y="360265"/>
                </a:lnTo>
                <a:lnTo>
                  <a:pt x="1776045" y="663647"/>
                </a:lnTo>
                <a:cubicBezTo>
                  <a:pt x="1664950" y="602420"/>
                  <a:pt x="1495228" y="385256"/>
                  <a:pt x="1384177" y="360265"/>
                </a:cubicBezTo>
                <a:cubicBezTo>
                  <a:pt x="1384177" y="366586"/>
                  <a:pt x="1396818" y="366586"/>
                  <a:pt x="1396818" y="372906"/>
                </a:cubicBezTo>
                <a:cubicBezTo>
                  <a:pt x="1529048" y="465185"/>
                  <a:pt x="1663813" y="662079"/>
                  <a:pt x="1795006" y="695249"/>
                </a:cubicBezTo>
                <a:lnTo>
                  <a:pt x="1795006" y="682608"/>
                </a:lnTo>
                <a:cubicBezTo>
                  <a:pt x="1813968" y="589908"/>
                  <a:pt x="1832929" y="497208"/>
                  <a:pt x="1851890" y="404508"/>
                </a:cubicBezTo>
                <a:cubicBezTo>
                  <a:pt x="1868747" y="404508"/>
                  <a:pt x="1864531" y="402404"/>
                  <a:pt x="1864531" y="410829"/>
                </a:cubicBezTo>
                <a:cubicBezTo>
                  <a:pt x="1909021" y="461020"/>
                  <a:pt x="1943998" y="589874"/>
                  <a:pt x="2009901" y="613083"/>
                </a:cubicBezTo>
                <a:lnTo>
                  <a:pt x="2009901" y="543558"/>
                </a:lnTo>
                <a:cubicBezTo>
                  <a:pt x="2014115" y="492995"/>
                  <a:pt x="2018329" y="442431"/>
                  <a:pt x="2022542" y="391868"/>
                </a:cubicBezTo>
                <a:lnTo>
                  <a:pt x="2035183" y="391868"/>
                </a:lnTo>
                <a:cubicBezTo>
                  <a:pt x="2035183" y="386647"/>
                  <a:pt x="2031587" y="553266"/>
                  <a:pt x="2047824" y="644685"/>
                </a:cubicBezTo>
                <a:cubicBezTo>
                  <a:pt x="2081322" y="833142"/>
                  <a:pt x="2023465" y="1228530"/>
                  <a:pt x="2085747" y="1365216"/>
                </a:cubicBezTo>
                <a:lnTo>
                  <a:pt x="2098388" y="1365216"/>
                </a:lnTo>
                <a:cubicBezTo>
                  <a:pt x="2144299" y="1194564"/>
                  <a:pt x="2282395" y="1050610"/>
                  <a:pt x="2300642" y="865901"/>
                </a:cubicBezTo>
                <a:lnTo>
                  <a:pt x="2193194" y="752133"/>
                </a:lnTo>
                <a:lnTo>
                  <a:pt x="2193194" y="739492"/>
                </a:lnTo>
                <a:cubicBezTo>
                  <a:pt x="2210702" y="732729"/>
                  <a:pt x="2206966" y="730814"/>
                  <a:pt x="2231117" y="726851"/>
                </a:cubicBezTo>
                <a:cubicBezTo>
                  <a:pt x="2245951" y="738999"/>
                  <a:pt x="2280195" y="745029"/>
                  <a:pt x="2294321" y="739492"/>
                </a:cubicBezTo>
                <a:cubicBezTo>
                  <a:pt x="2334361" y="659854"/>
                  <a:pt x="2277307" y="432318"/>
                  <a:pt x="2269040" y="353945"/>
                </a:cubicBezTo>
                <a:cubicBezTo>
                  <a:pt x="2277465" y="345520"/>
                  <a:pt x="2271144" y="347624"/>
                  <a:pt x="2288001" y="347624"/>
                </a:cubicBezTo>
                <a:cubicBezTo>
                  <a:pt x="2296066" y="363204"/>
                  <a:pt x="2298569" y="365549"/>
                  <a:pt x="2300642" y="391868"/>
                </a:cubicBezTo>
                <a:cubicBezTo>
                  <a:pt x="2349233" y="468863"/>
                  <a:pt x="2332396" y="663242"/>
                  <a:pt x="2325924" y="764774"/>
                </a:cubicBezTo>
                <a:cubicBezTo>
                  <a:pt x="2309560" y="773262"/>
                  <a:pt x="2303853" y="776252"/>
                  <a:pt x="2275360" y="777415"/>
                </a:cubicBezTo>
                <a:cubicBezTo>
                  <a:pt x="2241653" y="760558"/>
                  <a:pt x="2250078" y="762669"/>
                  <a:pt x="2250078" y="771094"/>
                </a:cubicBezTo>
                <a:cubicBezTo>
                  <a:pt x="2284322" y="800630"/>
                  <a:pt x="2326214" y="833806"/>
                  <a:pt x="2332244" y="891183"/>
                </a:cubicBezTo>
                <a:cubicBezTo>
                  <a:pt x="2258506" y="1061835"/>
                  <a:pt x="2184767" y="1232487"/>
                  <a:pt x="2111028" y="1403139"/>
                </a:cubicBezTo>
                <a:cubicBezTo>
                  <a:pt x="2111028" y="1403139"/>
                  <a:pt x="2145715" y="1519485"/>
                  <a:pt x="2148951" y="1542188"/>
                </a:cubicBezTo>
                <a:cubicBezTo>
                  <a:pt x="2157378" y="1742315"/>
                  <a:pt x="2165806" y="1942462"/>
                  <a:pt x="2174233" y="2142631"/>
                </a:cubicBezTo>
                <a:cubicBezTo>
                  <a:pt x="2193194" y="3048468"/>
                  <a:pt x="2212156" y="3954398"/>
                  <a:pt x="2231117" y="4860422"/>
                </a:cubicBezTo>
                <a:lnTo>
                  <a:pt x="2205835" y="4860422"/>
                </a:lnTo>
                <a:cubicBezTo>
                  <a:pt x="2186874" y="4123112"/>
                  <a:pt x="2167912" y="3385727"/>
                  <a:pt x="2148951" y="2648266"/>
                </a:cubicBezTo>
                <a:cubicBezTo>
                  <a:pt x="2142631" y="2408115"/>
                  <a:pt x="2136310" y="2167938"/>
                  <a:pt x="2129990" y="1927735"/>
                </a:cubicBezTo>
                <a:cubicBezTo>
                  <a:pt x="2127883" y="1889813"/>
                  <a:pt x="2125776" y="1851890"/>
                  <a:pt x="2123669" y="1813967"/>
                </a:cubicBezTo>
                <a:cubicBezTo>
                  <a:pt x="2056951" y="1638259"/>
                  <a:pt x="1954724" y="1546290"/>
                  <a:pt x="1820288" y="1441061"/>
                </a:cubicBezTo>
                <a:lnTo>
                  <a:pt x="1662277" y="1283050"/>
                </a:lnTo>
                <a:cubicBezTo>
                  <a:pt x="1588795" y="1225477"/>
                  <a:pt x="1454480" y="1128048"/>
                  <a:pt x="1434741" y="1023912"/>
                </a:cubicBezTo>
                <a:lnTo>
                  <a:pt x="1491625" y="878542"/>
                </a:lnTo>
                <a:lnTo>
                  <a:pt x="1460023" y="878542"/>
                </a:lnTo>
                <a:cubicBezTo>
                  <a:pt x="1428307" y="899545"/>
                  <a:pt x="1372801" y="913304"/>
                  <a:pt x="1327293" y="916464"/>
                </a:cubicBezTo>
                <a:cubicBezTo>
                  <a:pt x="1227013" y="774381"/>
                  <a:pt x="1116614" y="634415"/>
                  <a:pt x="1011271" y="492995"/>
                </a:cubicBezTo>
                <a:cubicBezTo>
                  <a:pt x="974499" y="443626"/>
                  <a:pt x="897434" y="397069"/>
                  <a:pt x="884862" y="328663"/>
                </a:cubicBezTo>
                <a:lnTo>
                  <a:pt x="910144" y="328663"/>
                </a:lnTo>
                <a:cubicBezTo>
                  <a:pt x="1040516" y="519541"/>
                  <a:pt x="1203944" y="696298"/>
                  <a:pt x="1339934" y="884862"/>
                </a:cubicBezTo>
                <a:cubicBezTo>
                  <a:pt x="1396281" y="865812"/>
                  <a:pt x="1444854" y="848381"/>
                  <a:pt x="1516907" y="846940"/>
                </a:cubicBezTo>
                <a:cubicBezTo>
                  <a:pt x="1539079" y="909752"/>
                  <a:pt x="1475369" y="969392"/>
                  <a:pt x="1466343" y="1042873"/>
                </a:cubicBezTo>
                <a:cubicBezTo>
                  <a:pt x="1579232" y="1139342"/>
                  <a:pt x="1664805" y="1273077"/>
                  <a:pt x="1782365" y="1365216"/>
                </a:cubicBezTo>
                <a:lnTo>
                  <a:pt x="2060465" y="1605393"/>
                </a:lnTo>
                <a:lnTo>
                  <a:pt x="2123669" y="1738122"/>
                </a:lnTo>
                <a:cubicBezTo>
                  <a:pt x="2133782" y="1326567"/>
                  <a:pt x="1884314" y="1114256"/>
                  <a:pt x="1706520" y="865901"/>
                </a:cubicBezTo>
                <a:cubicBezTo>
                  <a:pt x="1554147" y="653060"/>
                  <a:pt x="1412234" y="370536"/>
                  <a:pt x="1238807" y="183293"/>
                </a:cubicBezTo>
                <a:cubicBezTo>
                  <a:pt x="1251511" y="134272"/>
                  <a:pt x="1300311" y="22558"/>
                  <a:pt x="1346255" y="6320"/>
                </a:cubicBezTo>
                <a:close/>
                <a:moveTo>
                  <a:pt x="4234698" y="587801"/>
                </a:moveTo>
                <a:lnTo>
                  <a:pt x="4253659" y="587801"/>
                </a:lnTo>
                <a:lnTo>
                  <a:pt x="4253659" y="600442"/>
                </a:lnTo>
                <a:cubicBezTo>
                  <a:pt x="4257873" y="621510"/>
                  <a:pt x="4262086" y="642578"/>
                  <a:pt x="4266300" y="663647"/>
                </a:cubicBezTo>
                <a:cubicBezTo>
                  <a:pt x="4298427" y="750641"/>
                  <a:pt x="4388569" y="841485"/>
                  <a:pt x="4455913" y="897503"/>
                </a:cubicBezTo>
                <a:cubicBezTo>
                  <a:pt x="4453807" y="901717"/>
                  <a:pt x="4451700" y="905930"/>
                  <a:pt x="4449593" y="910144"/>
                </a:cubicBezTo>
                <a:lnTo>
                  <a:pt x="4430632" y="916464"/>
                </a:lnTo>
                <a:cubicBezTo>
                  <a:pt x="4370941" y="844772"/>
                  <a:pt x="4196560" y="721871"/>
                  <a:pt x="4234698" y="587801"/>
                </a:cubicBezTo>
                <a:close/>
                <a:moveTo>
                  <a:pt x="2534498" y="809017"/>
                </a:moveTo>
                <a:lnTo>
                  <a:pt x="2559780" y="809017"/>
                </a:lnTo>
                <a:cubicBezTo>
                  <a:pt x="2582955" y="882755"/>
                  <a:pt x="2606130" y="956494"/>
                  <a:pt x="2629305" y="1030232"/>
                </a:cubicBezTo>
                <a:cubicBezTo>
                  <a:pt x="2704518" y="1301379"/>
                  <a:pt x="2715927" y="1602865"/>
                  <a:pt x="2717791" y="1934056"/>
                </a:cubicBezTo>
                <a:lnTo>
                  <a:pt x="2711471" y="1934056"/>
                </a:lnTo>
                <a:cubicBezTo>
                  <a:pt x="2637174" y="1883436"/>
                  <a:pt x="2611905" y="1885806"/>
                  <a:pt x="2616664" y="1750763"/>
                </a:cubicBezTo>
                <a:cubicBezTo>
                  <a:pt x="2618771" y="1672811"/>
                  <a:pt x="2620878" y="1594859"/>
                  <a:pt x="2622984" y="1516907"/>
                </a:cubicBezTo>
                <a:cubicBezTo>
                  <a:pt x="2622984" y="1335952"/>
                  <a:pt x="2634178" y="1151585"/>
                  <a:pt x="2591382" y="1004951"/>
                </a:cubicBezTo>
                <a:cubicBezTo>
                  <a:pt x="2574715" y="947839"/>
                  <a:pt x="2528538" y="858689"/>
                  <a:pt x="2534498" y="809017"/>
                </a:cubicBezTo>
                <a:close/>
                <a:moveTo>
                  <a:pt x="3318233" y="1264089"/>
                </a:moveTo>
                <a:lnTo>
                  <a:pt x="3337195" y="1270409"/>
                </a:lnTo>
                <a:cubicBezTo>
                  <a:pt x="3370693" y="1309748"/>
                  <a:pt x="3379390" y="1449910"/>
                  <a:pt x="3330874" y="1478984"/>
                </a:cubicBezTo>
                <a:cubicBezTo>
                  <a:pt x="3288736" y="1487409"/>
                  <a:pt x="3301377" y="1491625"/>
                  <a:pt x="3292951" y="1466343"/>
                </a:cubicBezTo>
                <a:cubicBezTo>
                  <a:pt x="3278004" y="1137528"/>
                  <a:pt x="3293147" y="1428572"/>
                  <a:pt x="3236067" y="1453702"/>
                </a:cubicBezTo>
                <a:lnTo>
                  <a:pt x="3236067" y="1447382"/>
                </a:lnTo>
                <a:cubicBezTo>
                  <a:pt x="3233961" y="1443168"/>
                  <a:pt x="3231854" y="1438954"/>
                  <a:pt x="3229747" y="1434741"/>
                </a:cubicBezTo>
                <a:cubicBezTo>
                  <a:pt x="3258328" y="1398601"/>
                  <a:pt x="3254801" y="1314570"/>
                  <a:pt x="3273990" y="1270409"/>
                </a:cubicBezTo>
                <a:cubicBezTo>
                  <a:pt x="3290847" y="1270409"/>
                  <a:pt x="3284526" y="1266194"/>
                  <a:pt x="3292951" y="1283050"/>
                </a:cubicBezTo>
                <a:cubicBezTo>
                  <a:pt x="3318233" y="1323040"/>
                  <a:pt x="3303127" y="1401381"/>
                  <a:pt x="3318233" y="1453702"/>
                </a:cubicBezTo>
                <a:lnTo>
                  <a:pt x="3324554" y="1447382"/>
                </a:lnTo>
                <a:cubicBezTo>
                  <a:pt x="3362293" y="1396578"/>
                  <a:pt x="3316489" y="1297998"/>
                  <a:pt x="3318233" y="1264089"/>
                </a:cubicBezTo>
                <a:close/>
                <a:moveTo>
                  <a:pt x="897503" y="1396818"/>
                </a:moveTo>
                <a:lnTo>
                  <a:pt x="922785" y="1409459"/>
                </a:lnTo>
                <a:cubicBezTo>
                  <a:pt x="880046" y="1500669"/>
                  <a:pt x="809529" y="1571661"/>
                  <a:pt x="777415" y="1674918"/>
                </a:cubicBezTo>
                <a:cubicBezTo>
                  <a:pt x="762031" y="1724375"/>
                  <a:pt x="769615" y="1804569"/>
                  <a:pt x="733172" y="1832929"/>
                </a:cubicBezTo>
                <a:cubicBezTo>
                  <a:pt x="728747" y="1782782"/>
                  <a:pt x="690559" y="1724217"/>
                  <a:pt x="707890" y="1681238"/>
                </a:cubicBezTo>
                <a:cubicBezTo>
                  <a:pt x="749605" y="1593700"/>
                  <a:pt x="842022" y="1485159"/>
                  <a:pt x="897503" y="1396818"/>
                </a:cubicBezTo>
                <a:close/>
                <a:moveTo>
                  <a:pt x="189613" y="2174233"/>
                </a:moveTo>
                <a:cubicBezTo>
                  <a:pt x="229356" y="2173108"/>
                  <a:pt x="259182" y="2176761"/>
                  <a:pt x="284420" y="2186874"/>
                </a:cubicBezTo>
                <a:lnTo>
                  <a:pt x="290740" y="2212156"/>
                </a:lnTo>
                <a:lnTo>
                  <a:pt x="208575" y="2250078"/>
                </a:lnTo>
                <a:cubicBezTo>
                  <a:pt x="253949" y="2247139"/>
                  <a:pt x="282865" y="2244744"/>
                  <a:pt x="297061" y="2275360"/>
                </a:cubicBezTo>
                <a:lnTo>
                  <a:pt x="290740" y="2275360"/>
                </a:lnTo>
                <a:lnTo>
                  <a:pt x="107448" y="2288001"/>
                </a:lnTo>
                <a:cubicBezTo>
                  <a:pt x="103234" y="2279574"/>
                  <a:pt x="99020" y="2271146"/>
                  <a:pt x="94807" y="2262719"/>
                </a:cubicBezTo>
                <a:lnTo>
                  <a:pt x="101127" y="2262719"/>
                </a:lnTo>
                <a:cubicBezTo>
                  <a:pt x="125145" y="2224165"/>
                  <a:pt x="188583" y="2229094"/>
                  <a:pt x="227536" y="2205835"/>
                </a:cubicBezTo>
                <a:cubicBezTo>
                  <a:pt x="140535" y="2205488"/>
                  <a:pt x="84125" y="2234909"/>
                  <a:pt x="6320" y="2243758"/>
                </a:cubicBezTo>
                <a:lnTo>
                  <a:pt x="0" y="2218476"/>
                </a:lnTo>
                <a:lnTo>
                  <a:pt x="12641" y="2218476"/>
                </a:lnTo>
                <a:cubicBezTo>
                  <a:pt x="59539" y="2188605"/>
                  <a:pt x="136629" y="2201341"/>
                  <a:pt x="189613" y="2174233"/>
                </a:cubicBezTo>
                <a:close/>
                <a:moveTo>
                  <a:pt x="720531" y="2673548"/>
                </a:moveTo>
                <a:lnTo>
                  <a:pt x="739492" y="2673548"/>
                </a:lnTo>
                <a:cubicBezTo>
                  <a:pt x="752853" y="2692206"/>
                  <a:pt x="843602" y="2772507"/>
                  <a:pt x="834299" y="2780995"/>
                </a:cubicBezTo>
                <a:lnTo>
                  <a:pt x="809017" y="2787316"/>
                </a:lnTo>
                <a:lnTo>
                  <a:pt x="714210" y="2692509"/>
                </a:lnTo>
                <a:close/>
                <a:moveTo>
                  <a:pt x="764774" y="2793636"/>
                </a:moveTo>
                <a:lnTo>
                  <a:pt x="783735" y="2799957"/>
                </a:lnTo>
                <a:lnTo>
                  <a:pt x="790056" y="2818918"/>
                </a:lnTo>
                <a:cubicBezTo>
                  <a:pt x="738392" y="2897544"/>
                  <a:pt x="747759" y="3052143"/>
                  <a:pt x="758453" y="3153902"/>
                </a:cubicBezTo>
                <a:cubicBezTo>
                  <a:pt x="780916" y="3162074"/>
                  <a:pt x="782313" y="3161568"/>
                  <a:pt x="790056" y="3185504"/>
                </a:cubicBezTo>
                <a:lnTo>
                  <a:pt x="758453" y="3191824"/>
                </a:lnTo>
                <a:lnTo>
                  <a:pt x="745812" y="3185504"/>
                </a:lnTo>
                <a:cubicBezTo>
                  <a:pt x="690660" y="3075199"/>
                  <a:pt x="734865" y="2895768"/>
                  <a:pt x="764774" y="2793636"/>
                </a:cubicBezTo>
                <a:close/>
                <a:moveTo>
                  <a:pt x="872221" y="3097018"/>
                </a:moveTo>
                <a:cubicBezTo>
                  <a:pt x="870173" y="3216955"/>
                  <a:pt x="771271" y="3262803"/>
                  <a:pt x="651006" y="3248708"/>
                </a:cubicBezTo>
                <a:lnTo>
                  <a:pt x="651006" y="3223427"/>
                </a:lnTo>
                <a:cubicBezTo>
                  <a:pt x="857052" y="3224691"/>
                  <a:pt x="786320" y="3121712"/>
                  <a:pt x="872221" y="3097018"/>
                </a:cubicBezTo>
                <a:close/>
                <a:moveTo>
                  <a:pt x="840619" y="3558410"/>
                </a:moveTo>
                <a:lnTo>
                  <a:pt x="1150321" y="3590012"/>
                </a:lnTo>
                <a:lnTo>
                  <a:pt x="1497945" y="3577371"/>
                </a:lnTo>
                <a:lnTo>
                  <a:pt x="1504266" y="3583692"/>
                </a:lnTo>
                <a:lnTo>
                  <a:pt x="1504266" y="3596333"/>
                </a:lnTo>
                <a:cubicBezTo>
                  <a:pt x="1480362" y="3608601"/>
                  <a:pt x="1443823" y="3609960"/>
                  <a:pt x="1403139" y="3608974"/>
                </a:cubicBezTo>
                <a:cubicBezTo>
                  <a:pt x="1283335" y="3668563"/>
                  <a:pt x="972716" y="3598570"/>
                  <a:pt x="853260" y="3590012"/>
                </a:cubicBezTo>
                <a:cubicBezTo>
                  <a:pt x="846307" y="3576740"/>
                  <a:pt x="845043" y="3578003"/>
                  <a:pt x="840619" y="3558410"/>
                </a:cubicBezTo>
                <a:close/>
                <a:moveTo>
                  <a:pt x="1491625" y="3697460"/>
                </a:moveTo>
                <a:lnTo>
                  <a:pt x="1510586" y="3703780"/>
                </a:lnTo>
                <a:cubicBezTo>
                  <a:pt x="1512693" y="3811228"/>
                  <a:pt x="1514800" y="3918675"/>
                  <a:pt x="1516907" y="4026123"/>
                </a:cubicBezTo>
                <a:cubicBezTo>
                  <a:pt x="1481512" y="4102979"/>
                  <a:pt x="1512969" y="4256510"/>
                  <a:pt x="1472664" y="4342145"/>
                </a:cubicBezTo>
                <a:cubicBezTo>
                  <a:pt x="1300021" y="4363148"/>
                  <a:pt x="1071853" y="4369121"/>
                  <a:pt x="910144" y="4329504"/>
                </a:cubicBezTo>
                <a:lnTo>
                  <a:pt x="903824" y="4304223"/>
                </a:lnTo>
                <a:lnTo>
                  <a:pt x="948067" y="4304223"/>
                </a:lnTo>
                <a:cubicBezTo>
                  <a:pt x="1013483" y="4345900"/>
                  <a:pt x="1383672" y="4338012"/>
                  <a:pt x="1460023" y="4310543"/>
                </a:cubicBezTo>
                <a:cubicBezTo>
                  <a:pt x="1468450" y="4205202"/>
                  <a:pt x="1476877" y="4099862"/>
                  <a:pt x="1485304" y="3994521"/>
                </a:cubicBezTo>
                <a:cubicBezTo>
                  <a:pt x="1487411" y="3895500"/>
                  <a:pt x="1489518" y="3796480"/>
                  <a:pt x="1491625" y="3697460"/>
                </a:cubicBezTo>
                <a:close/>
              </a:path>
            </a:pathLst>
          </a:custGeom>
          <a:solidFill>
            <a:schemeClr val="accent1"/>
          </a:solidFill>
          <a:ln w="6316" cap="flat">
            <a:noFill/>
            <a:prstDash val="solid"/>
            <a:miter/>
          </a:ln>
        </p:spPr>
        <p:txBody>
          <a:bodyPr rtlCol="0" anchor="ctr"/>
          <a:lstStyle/>
          <a:p>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4" name="日期占位符 3"/>
          <p:cNvSpPr>
            <a:spLocks noGrp="1"/>
          </p:cNvSpPr>
          <p:nvPr>
            <p:ph type="dt" sz="half" idx="10"/>
            <p:custDataLst>
              <p:tags r:id="rId12"/>
            </p:custDataLst>
          </p:nvPr>
        </p:nvSpPr>
        <p:spPr>
          <a:xfrm>
            <a:off x="6120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4116000" y="6314400"/>
            <a:ext cx="396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endParaRPr lang="zh-CN" altLang="en-US" dirty="0"/>
          </a:p>
        </p:txBody>
      </p:sp>
      <p:sp>
        <p:nvSpPr>
          <p:cNvPr id="6" name="灯片编号占位符 5"/>
          <p:cNvSpPr>
            <a:spLocks noGrp="1"/>
          </p:cNvSpPr>
          <p:nvPr>
            <p:ph type="sldNum" sz="quarter" idx="12"/>
            <p:custDataLst>
              <p:tags r:id="rId14"/>
            </p:custDataLst>
          </p:nvPr>
        </p:nvSpPr>
        <p:spPr>
          <a:xfrm>
            <a:off x="8877600" y="6314400"/>
            <a:ext cx="2700000" cy="316800"/>
          </a:xfrm>
        </p:spPr>
        <p:txBody>
          <a:bodyPr/>
          <a:lstStyle>
            <a:lvl1pPr>
              <a:defRPr>
                <a:latin typeface="MiSans Normal" panose="00000500000000000000" charset="-122"/>
                <a:ea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
        <p:nvSpPr>
          <p:cNvPr id="15" name="署名占位符 10"/>
          <p:cNvSpPr>
            <a:spLocks noGrp="1"/>
          </p:cNvSpPr>
          <p:nvPr>
            <p:ph type="body" sz="quarter" idx="17" hasCustomPrompt="1"/>
            <p:custDataLst>
              <p:tags r:id="rId15"/>
            </p:custDataLst>
          </p:nvPr>
        </p:nvSpPr>
        <p:spPr>
          <a:xfrm>
            <a:off x="5585460" y="4128126"/>
            <a:ext cx="6035674" cy="842653"/>
          </a:xfrm>
        </p:spPr>
        <p:txBody>
          <a:bodyPr wrap="square" anchor="t">
            <a:normAutofit/>
          </a:bodyPr>
          <a:lstStyle>
            <a:lvl1pPr marL="0" indent="0" algn="r">
              <a:lnSpc>
                <a:spcPct val="100000"/>
              </a:lnSpc>
              <a:buNone/>
              <a:defRPr sz="2000"/>
            </a:lvl1pPr>
          </a:lstStyle>
          <a:p>
            <a:pPr lvl="0"/>
            <a:r>
              <a:rPr lang="zh-CN" altLang="en-US" dirty="0"/>
              <a:t>署名</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任意多边形: 形状 6"/>
          <p:cNvSpPr/>
          <p:nvPr userDrawn="1">
            <p:custDataLst>
              <p:tags r:id="rId2"/>
            </p:custDataLst>
          </p:nvPr>
        </p:nvSpPr>
        <p:spPr>
          <a:xfrm flipH="1">
            <a:off x="8100195" y="400707"/>
            <a:ext cx="2107232" cy="859047"/>
          </a:xfrm>
          <a:custGeom>
            <a:avLst/>
            <a:gdLst>
              <a:gd name="connsiteX0" fmla="*/ 428140 w 1197104"/>
              <a:gd name="connsiteY0" fmla="*/ 138774 h 488019"/>
              <a:gd name="connsiteX1" fmla="*/ 784565 w 1197104"/>
              <a:gd name="connsiteY1" fmla="*/ 17426 h 488019"/>
              <a:gd name="connsiteX2" fmla="*/ 1136990 w 1197104"/>
              <a:gd name="connsiteY2" fmla="*/ 99722 h 488019"/>
              <a:gd name="connsiteX3" fmla="*/ 1178234 w 1197104"/>
              <a:gd name="connsiteY3" fmla="*/ 291841 h 488019"/>
              <a:gd name="connsiteX4" fmla="*/ 1134800 w 1197104"/>
              <a:gd name="connsiteY4" fmla="*/ 329941 h 488019"/>
              <a:gd name="connsiteX5" fmla="*/ 721986 w 1197104"/>
              <a:gd name="connsiteY5" fmla="*/ 350229 h 488019"/>
              <a:gd name="connsiteX6" fmla="*/ 410519 w 1197104"/>
              <a:gd name="connsiteY6" fmla="*/ 367660 h 488019"/>
              <a:gd name="connsiteX7" fmla="*/ 290123 w 1197104"/>
              <a:gd name="connsiteY7" fmla="*/ 467768 h 488019"/>
              <a:gd name="connsiteX8" fmla="*/ 128198 w 1197104"/>
              <a:gd name="connsiteY8" fmla="*/ 473864 h 488019"/>
              <a:gd name="connsiteX9" fmla="*/ 79906 w 1197104"/>
              <a:gd name="connsiteY9" fmla="*/ 110675 h 488019"/>
              <a:gd name="connsiteX10" fmla="*/ 259357 w 1197104"/>
              <a:gd name="connsiteY10" fmla="*/ 58288 h 488019"/>
              <a:gd name="connsiteX11" fmla="*/ 428140 w 1197104"/>
              <a:gd name="connsiteY11" fmla="*/ 138774 h 48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7104" h="488019">
                <a:moveTo>
                  <a:pt x="428140" y="138774"/>
                </a:moveTo>
                <a:cubicBezTo>
                  <a:pt x="551965" y="171254"/>
                  <a:pt x="663312" y="59431"/>
                  <a:pt x="784565" y="17426"/>
                </a:cubicBezTo>
                <a:cubicBezTo>
                  <a:pt x="908181" y="-23314"/>
                  <a:pt x="1044198" y="8449"/>
                  <a:pt x="1136990" y="99722"/>
                </a:cubicBezTo>
                <a:cubicBezTo>
                  <a:pt x="1186997" y="150490"/>
                  <a:pt x="1219667" y="233929"/>
                  <a:pt x="1178234" y="291841"/>
                </a:cubicBezTo>
                <a:cubicBezTo>
                  <a:pt x="1166499" y="307367"/>
                  <a:pt x="1151725" y="320330"/>
                  <a:pt x="1134800" y="329941"/>
                </a:cubicBezTo>
                <a:cubicBezTo>
                  <a:pt x="1014404" y="403379"/>
                  <a:pt x="861147" y="372899"/>
                  <a:pt x="721986" y="350229"/>
                </a:cubicBezTo>
                <a:cubicBezTo>
                  <a:pt x="620545" y="333751"/>
                  <a:pt x="506912" y="324702"/>
                  <a:pt x="410519" y="367660"/>
                </a:cubicBezTo>
                <a:cubicBezTo>
                  <a:pt x="357465" y="391282"/>
                  <a:pt x="333366" y="433382"/>
                  <a:pt x="290123" y="467768"/>
                </a:cubicBezTo>
                <a:cubicBezTo>
                  <a:pt x="250404" y="499200"/>
                  <a:pt x="174489" y="488056"/>
                  <a:pt x="128198" y="473864"/>
                </a:cubicBezTo>
                <a:cubicBezTo>
                  <a:pt x="-29917" y="425000"/>
                  <a:pt x="-36680" y="205925"/>
                  <a:pt x="79906" y="110675"/>
                </a:cubicBezTo>
                <a:cubicBezTo>
                  <a:pt x="128102" y="71147"/>
                  <a:pt x="196968" y="41429"/>
                  <a:pt x="259357" y="58288"/>
                </a:cubicBezTo>
                <a:cubicBezTo>
                  <a:pt x="320508" y="74480"/>
                  <a:pt x="367466" y="122772"/>
                  <a:pt x="428140" y="138774"/>
                </a:cubicBezTo>
                <a:close/>
              </a:path>
            </a:pathLst>
          </a:custGeom>
          <a:solidFill>
            <a:schemeClr val="lt1">
              <a:lumMod val="100000"/>
            </a:schemeClr>
          </a:solidFill>
          <a:ln w="9525" cap="flat">
            <a:noFill/>
            <a:prstDash val="solid"/>
            <a:miter/>
          </a:ln>
        </p:spPr>
        <p:txBody>
          <a:bodyPr rtlCol="0" anchor="ctr"/>
          <a:lstStyle/>
          <a:p>
            <a:endParaRPr lang="zh-CN" altLang="en-US"/>
          </a:p>
        </p:txBody>
      </p:sp>
      <p:sp>
        <p:nvSpPr>
          <p:cNvPr id="8" name="任意多边形: 形状 7"/>
          <p:cNvSpPr/>
          <p:nvPr userDrawn="1">
            <p:custDataLst>
              <p:tags r:id="rId3"/>
            </p:custDataLst>
          </p:nvPr>
        </p:nvSpPr>
        <p:spPr>
          <a:xfrm flipH="1">
            <a:off x="11093039" y="1209695"/>
            <a:ext cx="1098962" cy="594699"/>
          </a:xfrm>
          <a:custGeom>
            <a:avLst/>
            <a:gdLst>
              <a:gd name="connsiteX0" fmla="*/ 12860 w 2161402"/>
              <a:gd name="connsiteY0" fmla="*/ 162144 h 786264"/>
              <a:gd name="connsiteX1" fmla="*/ 356998 w 2161402"/>
              <a:gd name="connsiteY1" fmla="*/ 21269 h 786264"/>
              <a:gd name="connsiteX2" fmla="*/ 577597 w 2161402"/>
              <a:gd name="connsiteY2" fmla="*/ 183194 h 786264"/>
              <a:gd name="connsiteX3" fmla="*/ 986696 w 2161402"/>
              <a:gd name="connsiteY3" fmla="*/ 154143 h 786264"/>
              <a:gd name="connsiteX4" fmla="*/ 1393985 w 2161402"/>
              <a:gd name="connsiteY4" fmla="*/ 61941 h 786264"/>
              <a:gd name="connsiteX5" fmla="*/ 1834707 w 2161402"/>
              <a:gd name="connsiteY5" fmla="*/ 216056 h 786264"/>
              <a:gd name="connsiteX6" fmla="*/ 2052924 w 2161402"/>
              <a:gd name="connsiteY6" fmla="*/ 208245 h 786264"/>
              <a:gd name="connsiteX7" fmla="*/ 2159223 w 2161402"/>
              <a:gd name="connsiteY7" fmla="*/ 502758 h 786264"/>
              <a:gd name="connsiteX8" fmla="*/ 2128077 w 2161402"/>
              <a:gd name="connsiteY8" fmla="*/ 603342 h 786264"/>
              <a:gd name="connsiteX9" fmla="*/ 2063783 w 2161402"/>
              <a:gd name="connsiteY9" fmla="*/ 635822 h 786264"/>
              <a:gd name="connsiteX10" fmla="*/ 1893857 w 2161402"/>
              <a:gd name="connsiteY10" fmla="*/ 663826 h 786264"/>
              <a:gd name="connsiteX11" fmla="*/ 1 w 2161402"/>
              <a:gd name="connsiteY11" fmla="*/ 786222 h 78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1402" h="786264">
                <a:moveTo>
                  <a:pt x="12860" y="162144"/>
                </a:moveTo>
                <a:cubicBezTo>
                  <a:pt x="61437" y="31556"/>
                  <a:pt x="230887" y="-37881"/>
                  <a:pt x="356998" y="21269"/>
                </a:cubicBezTo>
                <a:cubicBezTo>
                  <a:pt x="439770" y="60036"/>
                  <a:pt x="496349" y="140808"/>
                  <a:pt x="577597" y="183194"/>
                </a:cubicBezTo>
                <a:cubicBezTo>
                  <a:pt x="703041" y="247774"/>
                  <a:pt x="855632" y="206531"/>
                  <a:pt x="986696" y="154143"/>
                </a:cubicBezTo>
                <a:cubicBezTo>
                  <a:pt x="1117760" y="101756"/>
                  <a:pt x="1254825" y="38033"/>
                  <a:pt x="1393985" y="61941"/>
                </a:cubicBezTo>
                <a:cubicBezTo>
                  <a:pt x="1548671" y="88611"/>
                  <a:pt x="1677734" y="220913"/>
                  <a:pt x="1834707" y="216056"/>
                </a:cubicBezTo>
                <a:cubicBezTo>
                  <a:pt x="1908240" y="213769"/>
                  <a:pt x="1984535" y="181099"/>
                  <a:pt x="2052924" y="208245"/>
                </a:cubicBezTo>
                <a:cubicBezTo>
                  <a:pt x="2157699" y="249488"/>
                  <a:pt x="2167224" y="390935"/>
                  <a:pt x="2159223" y="502758"/>
                </a:cubicBezTo>
                <a:cubicBezTo>
                  <a:pt x="2156747" y="538572"/>
                  <a:pt x="2152937" y="577529"/>
                  <a:pt x="2128077" y="603342"/>
                </a:cubicBezTo>
                <a:cubicBezTo>
                  <a:pt x="2111217" y="620868"/>
                  <a:pt x="2087214" y="629441"/>
                  <a:pt x="2063783" y="635822"/>
                </a:cubicBezTo>
                <a:cubicBezTo>
                  <a:pt x="2007957" y="649596"/>
                  <a:pt x="1951140" y="658959"/>
                  <a:pt x="1893857" y="663826"/>
                </a:cubicBezTo>
                <a:cubicBezTo>
                  <a:pt x="1265207" y="732977"/>
                  <a:pt x="632747" y="786222"/>
                  <a:pt x="1" y="786222"/>
                </a:cubicBezTo>
                <a:close/>
              </a:path>
            </a:pathLst>
          </a:custGeom>
          <a:solidFill>
            <a:schemeClr val="lt1">
              <a:lumMod val="100000"/>
            </a:schemeClr>
          </a:solidFill>
          <a:ln w="9525" cap="flat">
            <a:noFill/>
            <a:prstDash val="solid"/>
            <a:miter/>
          </a:ln>
        </p:spPr>
        <p:txBody>
          <a:bodyPr rtlCol="0" anchor="ctr"/>
          <a:lstStyle/>
          <a:p>
            <a:endParaRPr lang="zh-CN" altLang="en-US"/>
          </a:p>
        </p:txBody>
      </p:sp>
      <p:sp>
        <p:nvSpPr>
          <p:cNvPr id="9" name="任意多边形: 形状 8"/>
          <p:cNvSpPr/>
          <p:nvPr userDrawn="1">
            <p:custDataLst>
              <p:tags r:id="rId4"/>
            </p:custDataLst>
          </p:nvPr>
        </p:nvSpPr>
        <p:spPr bwMode="auto">
          <a:xfrm flipH="1" flipV="1">
            <a:off x="0" y="0"/>
            <a:ext cx="1104546" cy="776085"/>
          </a:xfrm>
          <a:custGeom>
            <a:avLst/>
            <a:gdLst>
              <a:gd name="connsiteX0" fmla="*/ 2045884 w 3127559"/>
              <a:gd name="connsiteY0" fmla="*/ 0 h 2197510"/>
              <a:gd name="connsiteX1" fmla="*/ 3021546 w 3127559"/>
              <a:gd name="connsiteY1" fmla="*/ 267796 h 2197510"/>
              <a:gd name="connsiteX2" fmla="*/ 3127559 w 3127559"/>
              <a:gd name="connsiteY2" fmla="*/ 337609 h 2197510"/>
              <a:gd name="connsiteX3" fmla="*/ 3127559 w 3127559"/>
              <a:gd name="connsiteY3" fmla="*/ 2197510 h 2197510"/>
              <a:gd name="connsiteX4" fmla="*/ 0 w 3127559"/>
              <a:gd name="connsiteY4" fmla="*/ 2197510 h 2197510"/>
              <a:gd name="connsiteX5" fmla="*/ 9577 w 3127559"/>
              <a:gd name="connsiteY5" fmla="*/ 1991929 h 2197510"/>
              <a:gd name="connsiteX6" fmla="*/ 2045884 w 3127559"/>
              <a:gd name="connsiteY6" fmla="*/ 0 h 219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559" h="2197510">
                <a:moveTo>
                  <a:pt x="2045884" y="0"/>
                </a:moveTo>
                <a:cubicBezTo>
                  <a:pt x="2399152" y="0"/>
                  <a:pt x="2731518" y="97010"/>
                  <a:pt x="3021546" y="267796"/>
                </a:cubicBezTo>
                <a:lnTo>
                  <a:pt x="3127559" y="337609"/>
                </a:lnTo>
                <a:lnTo>
                  <a:pt x="3127559" y="2197510"/>
                </a:lnTo>
                <a:lnTo>
                  <a:pt x="0" y="2197510"/>
                </a:lnTo>
                <a:lnTo>
                  <a:pt x="9577" y="1991929"/>
                </a:lnTo>
                <a:cubicBezTo>
                  <a:pt x="114397" y="873092"/>
                  <a:pt x="986080" y="0"/>
                  <a:pt x="2045884" y="0"/>
                </a:cubicBezTo>
                <a:close/>
              </a:path>
            </a:pathLst>
          </a:custGeom>
          <a:gradFill>
            <a:gsLst>
              <a:gs pos="0">
                <a:schemeClr val="accent1">
                  <a:lumMod val="40000"/>
                  <a:lumOff val="60000"/>
                  <a:alpha val="20000"/>
                </a:schemeClr>
              </a:gs>
              <a:gs pos="100000">
                <a:schemeClr val="accent1">
                  <a:alpha val="50000"/>
                </a:schemeClr>
              </a:gs>
            </a:gsLst>
            <a:lin ang="5400000" scaled="1"/>
          </a:gradFill>
          <a:ln>
            <a:noFill/>
          </a:ln>
        </p:spPr>
        <p:txBody>
          <a:bodyPr vert="horz" wrap="square" lIns="91440" tIns="45720" rIns="91440" bIns="45720" numCol="1" anchor="t" anchorCtr="0" compatLnSpc="1">
            <a:noAutofit/>
          </a:bodyPr>
          <a:lstStyle/>
          <a:p>
            <a:pPr lvl="0"/>
            <a:endParaRPr lang="zh-CN" altLang="en-US">
              <a:solidFill>
                <a:schemeClr val="tx1"/>
              </a:solidFill>
            </a:endParaRPr>
          </a:p>
        </p:txBody>
      </p:sp>
      <p:sp>
        <p:nvSpPr>
          <p:cNvPr id="11" name="任意多边形: 形状 10"/>
          <p:cNvSpPr/>
          <p:nvPr userDrawn="1">
            <p:custDataLst>
              <p:tags r:id="rId5"/>
            </p:custDataLst>
          </p:nvPr>
        </p:nvSpPr>
        <p:spPr>
          <a:xfrm flipH="1">
            <a:off x="0" y="433538"/>
            <a:ext cx="878934" cy="425509"/>
          </a:xfrm>
          <a:custGeom>
            <a:avLst/>
            <a:gdLst>
              <a:gd name="connsiteX0" fmla="*/ 2140391 w 2140390"/>
              <a:gd name="connsiteY0" fmla="*/ 76977 h 1036205"/>
              <a:gd name="connsiteX1" fmla="*/ 1513646 w 2140390"/>
              <a:gd name="connsiteY1" fmla="*/ 154606 h 1036205"/>
              <a:gd name="connsiteX2" fmla="*/ 1285046 w 2140390"/>
              <a:gd name="connsiteY2" fmla="*/ 378253 h 1036205"/>
              <a:gd name="connsiteX3" fmla="*/ 1123121 w 2140390"/>
              <a:gd name="connsiteY3" fmla="*/ 396350 h 1036205"/>
              <a:gd name="connsiteX4" fmla="*/ 151000 w 2140390"/>
              <a:gd name="connsiteY4" fmla="*/ 510650 h 1036205"/>
              <a:gd name="connsiteX5" fmla="*/ 20126 w 2140390"/>
              <a:gd name="connsiteY5" fmla="*/ 641238 h 1036205"/>
              <a:gd name="connsiteX6" fmla="*/ 139760 w 2140390"/>
              <a:gd name="connsiteY6" fmla="*/ 973375 h 1036205"/>
              <a:gd name="connsiteX7" fmla="*/ 514093 w 2140390"/>
              <a:gd name="connsiteY7" fmla="*/ 1025191 h 1036205"/>
              <a:gd name="connsiteX8" fmla="*/ 891473 w 2140390"/>
              <a:gd name="connsiteY8" fmla="*/ 942609 h 1036205"/>
              <a:gd name="connsiteX9" fmla="*/ 2124675 w 2140390"/>
              <a:gd name="connsiteY9" fmla="*/ 942609 h 103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0390" h="1036205">
                <a:moveTo>
                  <a:pt x="2140391" y="76977"/>
                </a:moveTo>
                <a:cubicBezTo>
                  <a:pt x="1943224" y="-50658"/>
                  <a:pt x="1674809" y="-16177"/>
                  <a:pt x="1513646" y="154606"/>
                </a:cubicBezTo>
                <a:cubicBezTo>
                  <a:pt x="1439637" y="232997"/>
                  <a:pt x="1385440" y="338819"/>
                  <a:pt x="1285046" y="378253"/>
                </a:cubicBezTo>
                <a:cubicBezTo>
                  <a:pt x="1234183" y="398255"/>
                  <a:pt x="1177890" y="398065"/>
                  <a:pt x="1123121" y="396350"/>
                </a:cubicBezTo>
                <a:cubicBezTo>
                  <a:pt x="791746" y="385873"/>
                  <a:pt x="433987" y="337867"/>
                  <a:pt x="151000" y="510650"/>
                </a:cubicBezTo>
                <a:cubicBezTo>
                  <a:pt x="97659" y="543131"/>
                  <a:pt x="47082" y="584850"/>
                  <a:pt x="20126" y="641238"/>
                </a:cubicBezTo>
                <a:cubicBezTo>
                  <a:pt x="-35500" y="757443"/>
                  <a:pt x="30604" y="904890"/>
                  <a:pt x="139760" y="973375"/>
                </a:cubicBezTo>
                <a:cubicBezTo>
                  <a:pt x="248917" y="1041860"/>
                  <a:pt x="387410" y="1045860"/>
                  <a:pt x="514093" y="1025191"/>
                </a:cubicBezTo>
                <a:cubicBezTo>
                  <a:pt x="640775" y="1004522"/>
                  <a:pt x="764029" y="961469"/>
                  <a:pt x="891473" y="942609"/>
                </a:cubicBezTo>
                <a:cubicBezTo>
                  <a:pt x="1301048" y="882030"/>
                  <a:pt x="1732055" y="1073006"/>
                  <a:pt x="2124675" y="942609"/>
                </a:cubicBezTo>
                <a:close/>
              </a:path>
            </a:pathLst>
          </a:custGeom>
          <a:solidFill>
            <a:schemeClr val="lt1">
              <a:lumMod val="100000"/>
            </a:schemeClr>
          </a:solidFill>
          <a:ln w="9525" cap="flat">
            <a:noFill/>
            <a:prstDash val="solid"/>
            <a:miter/>
          </a:ln>
        </p:spPr>
        <p:txBody>
          <a:bodyPr rtlCol="0" anchor="ctr"/>
          <a:lstStyle/>
          <a:p>
            <a:endParaRPr lang="zh-CN" altLang="en-US"/>
          </a:p>
        </p:txBody>
      </p:sp>
      <p:sp>
        <p:nvSpPr>
          <p:cNvPr id="12" name="任意多边形: 形状 11"/>
          <p:cNvSpPr/>
          <p:nvPr userDrawn="1">
            <p:custDataLst>
              <p:tags r:id="rId6"/>
            </p:custDataLst>
          </p:nvPr>
        </p:nvSpPr>
        <p:spPr>
          <a:xfrm flipH="1">
            <a:off x="5733135" y="3987204"/>
            <a:ext cx="6458865" cy="2870796"/>
          </a:xfrm>
          <a:custGeom>
            <a:avLst/>
            <a:gdLst>
              <a:gd name="connsiteX0" fmla="*/ 353001 w 6458865"/>
              <a:gd name="connsiteY0" fmla="*/ 776 h 2870796"/>
              <a:gd name="connsiteX1" fmla="*/ 23273 w 6458865"/>
              <a:gd name="connsiteY1" fmla="*/ 75675 h 2870796"/>
              <a:gd name="connsiteX2" fmla="*/ 0 w 6458865"/>
              <a:gd name="connsiteY2" fmla="*/ 87098 h 2870796"/>
              <a:gd name="connsiteX3" fmla="*/ 0 w 6458865"/>
              <a:gd name="connsiteY3" fmla="*/ 2870796 h 2870796"/>
              <a:gd name="connsiteX4" fmla="*/ 6310380 w 6458865"/>
              <a:gd name="connsiteY4" fmla="*/ 2870796 h 2870796"/>
              <a:gd name="connsiteX5" fmla="*/ 6336478 w 6458865"/>
              <a:gd name="connsiteY5" fmla="*/ 2842568 h 2870796"/>
              <a:gd name="connsiteX6" fmla="*/ 6416978 w 6458865"/>
              <a:gd name="connsiteY6" fmla="*/ 2408299 h 2870796"/>
              <a:gd name="connsiteX7" fmla="*/ 5770823 w 6458865"/>
              <a:gd name="connsiteY7" fmla="*/ 2105483 h 2870796"/>
              <a:gd name="connsiteX8" fmla="*/ 5177681 w 6458865"/>
              <a:gd name="connsiteY8" fmla="*/ 1529055 h 2870796"/>
              <a:gd name="connsiteX9" fmla="*/ 4939786 w 6458865"/>
              <a:gd name="connsiteY9" fmla="*/ 1072981 h 2870796"/>
              <a:gd name="connsiteX10" fmla="*/ 4305160 w 6458865"/>
              <a:gd name="connsiteY10" fmla="*/ 844709 h 2870796"/>
              <a:gd name="connsiteX11" fmla="*/ 3426978 w 6458865"/>
              <a:gd name="connsiteY11" fmla="*/ 912796 h 2870796"/>
              <a:gd name="connsiteX12" fmla="*/ 2898688 w 6458865"/>
              <a:gd name="connsiteY12" fmla="*/ 1054483 h 2870796"/>
              <a:gd name="connsiteX13" fmla="*/ 1535246 w 6458865"/>
              <a:gd name="connsiteY13" fmla="*/ 686255 h 2870796"/>
              <a:gd name="connsiteX14" fmla="*/ 1073867 w 6458865"/>
              <a:gd name="connsiteY14" fmla="*/ 270641 h 2870796"/>
              <a:gd name="connsiteX15" fmla="*/ 468682 w 6458865"/>
              <a:gd name="connsiteY15" fmla="*/ 3562 h 2870796"/>
              <a:gd name="connsiteX16" fmla="*/ 353001 w 6458865"/>
              <a:gd name="connsiteY16" fmla="*/ 776 h 287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8865" h="2870796">
                <a:moveTo>
                  <a:pt x="353001" y="776"/>
                </a:moveTo>
                <a:cubicBezTo>
                  <a:pt x="237920" y="5582"/>
                  <a:pt x="125483" y="32512"/>
                  <a:pt x="23273" y="75675"/>
                </a:cubicBezTo>
                <a:lnTo>
                  <a:pt x="0" y="87098"/>
                </a:lnTo>
                <a:lnTo>
                  <a:pt x="0" y="2870796"/>
                </a:lnTo>
                <a:lnTo>
                  <a:pt x="6310380" y="2870796"/>
                </a:lnTo>
                <a:lnTo>
                  <a:pt x="6336478" y="2842568"/>
                </a:lnTo>
                <a:cubicBezTo>
                  <a:pt x="6440139" y="2711981"/>
                  <a:pt x="6506330" y="2544869"/>
                  <a:pt x="6416978" y="2408299"/>
                </a:cubicBezTo>
                <a:cubicBezTo>
                  <a:pt x="6301377" y="2231348"/>
                  <a:pt x="6000071" y="2195769"/>
                  <a:pt x="5770823" y="2105483"/>
                </a:cubicBezTo>
                <a:cubicBezTo>
                  <a:pt x="5479091" y="1990875"/>
                  <a:pt x="5280622" y="1767167"/>
                  <a:pt x="5177681" y="1529055"/>
                </a:cubicBezTo>
                <a:cubicBezTo>
                  <a:pt x="5110049" y="1372570"/>
                  <a:pt x="5074638" y="1201522"/>
                  <a:pt x="4939786" y="1072981"/>
                </a:cubicBezTo>
                <a:cubicBezTo>
                  <a:pt x="4789803" y="929878"/>
                  <a:pt x="4543157" y="867142"/>
                  <a:pt x="4305160" y="844709"/>
                </a:cubicBezTo>
                <a:cubicBezTo>
                  <a:pt x="4009454" y="817095"/>
                  <a:pt x="3709414" y="840363"/>
                  <a:pt x="3426978" y="912796"/>
                </a:cubicBezTo>
                <a:cubicBezTo>
                  <a:pt x="3249920" y="958294"/>
                  <a:pt x="3080892" y="1022997"/>
                  <a:pt x="2898688" y="1054483"/>
                </a:cubicBezTo>
                <a:cubicBezTo>
                  <a:pt x="2407149" y="1139653"/>
                  <a:pt x="1884110" y="964434"/>
                  <a:pt x="1535246" y="686255"/>
                </a:cubicBezTo>
                <a:cubicBezTo>
                  <a:pt x="1370747" y="555038"/>
                  <a:pt x="1237542" y="402410"/>
                  <a:pt x="1073867" y="270641"/>
                </a:cubicBezTo>
                <a:cubicBezTo>
                  <a:pt x="910193" y="138873"/>
                  <a:pt x="704723" y="25130"/>
                  <a:pt x="468682" y="3562"/>
                </a:cubicBezTo>
                <a:cubicBezTo>
                  <a:pt x="430015" y="30"/>
                  <a:pt x="391361" y="-827"/>
                  <a:pt x="353001" y="776"/>
                </a:cubicBezTo>
                <a:close/>
              </a:path>
            </a:pathLst>
          </a:custGeom>
          <a:gradFill>
            <a:gsLst>
              <a:gs pos="0">
                <a:schemeClr val="accent1">
                  <a:lumMod val="40000"/>
                  <a:lumOff val="60000"/>
                  <a:alpha val="20000"/>
                </a:schemeClr>
              </a:gs>
              <a:gs pos="90000">
                <a:schemeClr val="accent1">
                  <a:alpha val="50000"/>
                </a:schemeClr>
              </a:gs>
            </a:gsLst>
            <a:lin ang="9000000" scaled="0"/>
          </a:gradFill>
          <a:ln>
            <a:noFill/>
          </a:ln>
        </p:spPr>
        <p:txBody>
          <a:bodyPr vert="horz" wrap="square" lIns="91440" tIns="45720" rIns="91440" bIns="45720" numCol="1" anchor="t" anchorCtr="0" compatLnSpc="1">
            <a:noAutofit/>
          </a:bodyPr>
          <a:lstStyle/>
          <a:p>
            <a:pPr lvl="0"/>
            <a:endParaRPr lang="zh-CN" altLang="en-US"/>
          </a:p>
        </p:txBody>
      </p:sp>
      <p:pic>
        <p:nvPicPr>
          <p:cNvPr id="13" name="图形 12"/>
          <p:cNvPicPr>
            <a:picLocks noChangeAspect="1"/>
          </p:cNvPicPr>
          <p:nvPr userDrawn="1">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flipH="1">
            <a:off x="6004375" y="5992275"/>
            <a:ext cx="1044114" cy="793203"/>
          </a:xfrm>
          <a:prstGeom prst="rect">
            <a:avLst/>
          </a:prstGeom>
        </p:spPr>
      </p:pic>
      <p:pic>
        <p:nvPicPr>
          <p:cNvPr id="15" name="图形 14"/>
          <p:cNvPicPr>
            <a:picLocks noChangeAspect="1"/>
          </p:cNvPicPr>
          <p:nvPr userDrawn="1">
            <p:custDataLst>
              <p:tags r:id="rId10"/>
            </p:custDataLst>
          </p:nvPr>
        </p:nvPicPr>
        <p:blipFill>
          <a:blip r:embed="rId11">
            <a:extLst>
              <a:ext uri="{96DAC541-7B7A-43D3-8B79-37D633B846F1}">
                <asvg:svgBlip xmlns:asvg="http://schemas.microsoft.com/office/drawing/2016/SVG/main" r:embed="rId12"/>
              </a:ext>
            </a:extLst>
          </a:blip>
          <a:srcRect l="29818"/>
          <a:stretch>
            <a:fillRect/>
          </a:stretch>
        </p:blipFill>
        <p:spPr>
          <a:xfrm flipH="1">
            <a:off x="11459218" y="5915562"/>
            <a:ext cx="732782" cy="793203"/>
          </a:xfrm>
          <a:custGeom>
            <a:avLst/>
            <a:gdLst>
              <a:gd name="connsiteX0" fmla="*/ 732782 w 732782"/>
              <a:gd name="connsiteY0" fmla="*/ 0 h 793203"/>
              <a:gd name="connsiteX1" fmla="*/ 0 w 732782"/>
              <a:gd name="connsiteY1" fmla="*/ 0 h 793203"/>
              <a:gd name="connsiteX2" fmla="*/ 0 w 732782"/>
              <a:gd name="connsiteY2" fmla="*/ 793203 h 793203"/>
              <a:gd name="connsiteX3" fmla="*/ 732782 w 732782"/>
              <a:gd name="connsiteY3" fmla="*/ 793203 h 793203"/>
            </a:gdLst>
            <a:ahLst/>
            <a:cxnLst>
              <a:cxn ang="0">
                <a:pos x="connsiteX0" y="connsiteY0"/>
              </a:cxn>
              <a:cxn ang="0">
                <a:pos x="connsiteX1" y="connsiteY1"/>
              </a:cxn>
              <a:cxn ang="0">
                <a:pos x="connsiteX2" y="connsiteY2"/>
              </a:cxn>
              <a:cxn ang="0">
                <a:pos x="connsiteX3" y="connsiteY3"/>
              </a:cxn>
            </a:cxnLst>
            <a:rect l="l" t="t" r="r" b="b"/>
            <a:pathLst>
              <a:path w="732782" h="793203">
                <a:moveTo>
                  <a:pt x="732782" y="0"/>
                </a:moveTo>
                <a:lnTo>
                  <a:pt x="0" y="0"/>
                </a:lnTo>
                <a:lnTo>
                  <a:pt x="0" y="793203"/>
                </a:lnTo>
                <a:lnTo>
                  <a:pt x="732782" y="793203"/>
                </a:lnTo>
                <a:close/>
              </a:path>
            </a:pathLst>
          </a:custGeom>
        </p:spPr>
      </p:pic>
      <p:sp>
        <p:nvSpPr>
          <p:cNvPr id="16" name="图形 33"/>
          <p:cNvSpPr/>
          <p:nvPr userDrawn="1">
            <p:custDataLst>
              <p:tags r:id="rId13"/>
            </p:custDataLst>
          </p:nvPr>
        </p:nvSpPr>
        <p:spPr>
          <a:xfrm flipH="1">
            <a:off x="6569956" y="6574099"/>
            <a:ext cx="5402532" cy="283901"/>
          </a:xfrm>
          <a:custGeom>
            <a:avLst/>
            <a:gdLst>
              <a:gd name="connsiteX0" fmla="*/ 6731889 w 6731889"/>
              <a:gd name="connsiteY0" fmla="*/ 176879 h 353758"/>
              <a:gd name="connsiteX1" fmla="*/ 3365945 w 6731889"/>
              <a:gd name="connsiteY1" fmla="*/ 353759 h 353758"/>
              <a:gd name="connsiteX2" fmla="*/ 0 w 6731889"/>
              <a:gd name="connsiteY2" fmla="*/ 176879 h 353758"/>
              <a:gd name="connsiteX3" fmla="*/ 3365945 w 6731889"/>
              <a:gd name="connsiteY3" fmla="*/ 0 h 353758"/>
              <a:gd name="connsiteX4" fmla="*/ 6731889 w 6731889"/>
              <a:gd name="connsiteY4" fmla="*/ 176879 h 35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89" h="353758">
                <a:moveTo>
                  <a:pt x="6731889" y="176879"/>
                </a:moveTo>
                <a:cubicBezTo>
                  <a:pt x="6731889" y="274567"/>
                  <a:pt x="5224905" y="353759"/>
                  <a:pt x="3365945" y="353759"/>
                </a:cubicBezTo>
                <a:cubicBezTo>
                  <a:pt x="1506985" y="353759"/>
                  <a:pt x="0" y="274567"/>
                  <a:pt x="0" y="176879"/>
                </a:cubicBezTo>
                <a:cubicBezTo>
                  <a:pt x="0" y="79192"/>
                  <a:pt x="1506985" y="0"/>
                  <a:pt x="3365945" y="0"/>
                </a:cubicBezTo>
                <a:cubicBezTo>
                  <a:pt x="5224905" y="0"/>
                  <a:pt x="6731889" y="79192"/>
                  <a:pt x="6731889" y="176879"/>
                </a:cubicBezTo>
                <a:close/>
              </a:path>
            </a:pathLst>
          </a:custGeom>
          <a:solidFill>
            <a:schemeClr val="tx1">
              <a:lumMod val="85000"/>
              <a:lumOff val="15000"/>
            </a:schemeClr>
          </a:solidFill>
          <a:ln w="9525" cap="flat">
            <a:noFill/>
            <a:prstDash val="solid"/>
            <a:miter/>
          </a:ln>
        </p:spPr>
        <p:txBody>
          <a:bodyPr rtlCol="0" anchor="ctr"/>
          <a:lstStyle/>
          <a:p>
            <a:endParaRPr lang="zh-CN" altLang="en-US"/>
          </a:p>
        </p:txBody>
      </p:sp>
      <p:pic>
        <p:nvPicPr>
          <p:cNvPr id="17" name="图形 16"/>
          <p:cNvPicPr>
            <a:picLocks noChangeAspect="1"/>
          </p:cNvPicPr>
          <p:nvPr userDrawn="1">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flipH="1">
            <a:off x="8305059" y="3176430"/>
            <a:ext cx="3559259" cy="3681570"/>
          </a:xfrm>
          <a:prstGeom prst="rect">
            <a:avLst/>
          </a:prstGeom>
        </p:spPr>
      </p:pic>
      <p:pic>
        <p:nvPicPr>
          <p:cNvPr id="19" name="图形 18"/>
          <p:cNvPicPr>
            <a:picLocks noChangeAspect="1"/>
          </p:cNvPicPr>
          <p:nvPr userDrawn="1">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flipH="1">
            <a:off x="6983560" y="1916260"/>
            <a:ext cx="3418430" cy="4873332"/>
          </a:xfrm>
          <a:prstGeom prst="rect">
            <a:avLst/>
          </a:prstGeom>
        </p:spPr>
      </p:pic>
      <p:sp>
        <p:nvSpPr>
          <p:cNvPr id="2" name="标题 1"/>
          <p:cNvSpPr>
            <a:spLocks noGrp="1"/>
          </p:cNvSpPr>
          <p:nvPr>
            <p:ph type="ctrTitle"/>
            <p:custDataLst>
              <p:tags r:id="rId20"/>
            </p:custDataLst>
          </p:nvPr>
        </p:nvSpPr>
        <p:spPr>
          <a:xfrm>
            <a:off x="1017864" y="1434622"/>
            <a:ext cx="5965696" cy="2428256"/>
          </a:xfrm>
        </p:spPr>
        <p:txBody>
          <a:bodyPr wrap="square" anchor="b">
            <a:normAutofit/>
          </a:bodyPr>
          <a:lstStyle>
            <a:lvl1pPr algn="l">
              <a:lnSpc>
                <a:spcPct val="100000"/>
              </a:lnSpc>
              <a:defRPr sz="6000">
                <a:solidFill>
                  <a:schemeClr val="tx1">
                    <a:lumMod val="85000"/>
                    <a:lumOff val="15000"/>
                  </a:schemeClr>
                </a:soli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21"/>
            </p:custDataLst>
          </p:nvPr>
        </p:nvSpPr>
        <p:spPr>
          <a:xfrm>
            <a:off x="1017864" y="3928870"/>
            <a:ext cx="5965696" cy="744782"/>
          </a:xfrm>
        </p:spPr>
        <p:txBody>
          <a:bodyPr wrap="square">
            <a:normAutofit/>
          </a:bodyPr>
          <a:lstStyle>
            <a:lvl1pPr marL="0" indent="0" algn="l">
              <a:lnSpc>
                <a:spcPct val="100000"/>
              </a:lnSpc>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2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3"/>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2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5"/>
            </p:custDataLst>
          </p:nvPr>
        </p:nvSpPr>
        <p:spPr>
          <a:xfrm>
            <a:off x="1017864" y="5242110"/>
            <a:ext cx="200814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800">
                <a:solidFill>
                  <a:schemeClr val="lt1">
                    <a:lumMod val="100000"/>
                  </a:schemeClr>
                </a:solidFill>
              </a:defRPr>
            </a:lvl1pPr>
          </a:lstStyle>
          <a:p>
            <a:pPr lvl="0"/>
            <a:r>
              <a:rPr lang="zh-CN" altLang="en-US" dirty="0"/>
              <a:t>署名</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4" name="任意多边形: 形状 23"/>
          <p:cNvSpPr/>
          <p:nvPr userDrawn="1">
            <p:custDataLst>
              <p:tags r:id="rId2"/>
            </p:custDataLst>
          </p:nvPr>
        </p:nvSpPr>
        <p:spPr bwMode="auto">
          <a:xfrm flipH="1">
            <a:off x="0" y="6324600"/>
            <a:ext cx="759150" cy="533400"/>
          </a:xfrm>
          <a:custGeom>
            <a:avLst/>
            <a:gdLst>
              <a:gd name="connsiteX0" fmla="*/ 2045884 w 3127559"/>
              <a:gd name="connsiteY0" fmla="*/ 0 h 2197510"/>
              <a:gd name="connsiteX1" fmla="*/ 3021546 w 3127559"/>
              <a:gd name="connsiteY1" fmla="*/ 267796 h 2197510"/>
              <a:gd name="connsiteX2" fmla="*/ 3127559 w 3127559"/>
              <a:gd name="connsiteY2" fmla="*/ 337609 h 2197510"/>
              <a:gd name="connsiteX3" fmla="*/ 3127559 w 3127559"/>
              <a:gd name="connsiteY3" fmla="*/ 2197510 h 2197510"/>
              <a:gd name="connsiteX4" fmla="*/ 0 w 3127559"/>
              <a:gd name="connsiteY4" fmla="*/ 2197510 h 2197510"/>
              <a:gd name="connsiteX5" fmla="*/ 9577 w 3127559"/>
              <a:gd name="connsiteY5" fmla="*/ 1991929 h 2197510"/>
              <a:gd name="connsiteX6" fmla="*/ 2045884 w 3127559"/>
              <a:gd name="connsiteY6" fmla="*/ 0 h 219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559" h="2197510">
                <a:moveTo>
                  <a:pt x="2045884" y="0"/>
                </a:moveTo>
                <a:cubicBezTo>
                  <a:pt x="2399152" y="0"/>
                  <a:pt x="2731518" y="97010"/>
                  <a:pt x="3021546" y="267796"/>
                </a:cubicBezTo>
                <a:lnTo>
                  <a:pt x="3127559" y="337609"/>
                </a:lnTo>
                <a:lnTo>
                  <a:pt x="3127559" y="2197510"/>
                </a:lnTo>
                <a:lnTo>
                  <a:pt x="0" y="2197510"/>
                </a:lnTo>
                <a:lnTo>
                  <a:pt x="9577" y="1991929"/>
                </a:lnTo>
                <a:cubicBezTo>
                  <a:pt x="114397" y="873092"/>
                  <a:pt x="986080" y="0"/>
                  <a:pt x="2045884" y="0"/>
                </a:cubicBezTo>
                <a:close/>
              </a:path>
            </a:pathLst>
          </a:custGeom>
          <a:gradFill>
            <a:gsLst>
              <a:gs pos="0">
                <a:schemeClr val="accent1">
                  <a:lumMod val="40000"/>
                  <a:lumOff val="60000"/>
                  <a:alpha val="20000"/>
                </a:schemeClr>
              </a:gs>
              <a:gs pos="100000">
                <a:schemeClr val="accent1">
                  <a:alpha val="50000"/>
                </a:schemeClr>
              </a:gs>
            </a:gsLst>
            <a:lin ang="5400000" scaled="1"/>
          </a:gradFill>
          <a:ln>
            <a:noFill/>
          </a:ln>
        </p:spPr>
        <p:txBody>
          <a:bodyPr vert="horz" wrap="square" lIns="91440" tIns="45720" rIns="91440" bIns="45720" numCol="1" anchor="t" anchorCtr="0" compatLnSpc="1">
            <a:noAutofit/>
          </a:bodyPr>
          <a:lstStyle/>
          <a:p>
            <a:endParaRPr lang="zh-CN" altLang="en-US"/>
          </a:p>
        </p:txBody>
      </p:sp>
      <p:sp>
        <p:nvSpPr>
          <p:cNvPr id="25" name="任意多边形: 形状 24"/>
          <p:cNvSpPr/>
          <p:nvPr userDrawn="1">
            <p:custDataLst>
              <p:tags r:id="rId3"/>
            </p:custDataLst>
          </p:nvPr>
        </p:nvSpPr>
        <p:spPr bwMode="auto">
          <a:xfrm flipV="1">
            <a:off x="11151973" y="1"/>
            <a:ext cx="1040027" cy="730752"/>
          </a:xfrm>
          <a:custGeom>
            <a:avLst/>
            <a:gdLst>
              <a:gd name="connsiteX0" fmla="*/ 2045884 w 3127559"/>
              <a:gd name="connsiteY0" fmla="*/ 0 h 2197510"/>
              <a:gd name="connsiteX1" fmla="*/ 3021546 w 3127559"/>
              <a:gd name="connsiteY1" fmla="*/ 267796 h 2197510"/>
              <a:gd name="connsiteX2" fmla="*/ 3127559 w 3127559"/>
              <a:gd name="connsiteY2" fmla="*/ 337609 h 2197510"/>
              <a:gd name="connsiteX3" fmla="*/ 3127559 w 3127559"/>
              <a:gd name="connsiteY3" fmla="*/ 2197510 h 2197510"/>
              <a:gd name="connsiteX4" fmla="*/ 0 w 3127559"/>
              <a:gd name="connsiteY4" fmla="*/ 2197510 h 2197510"/>
              <a:gd name="connsiteX5" fmla="*/ 9577 w 3127559"/>
              <a:gd name="connsiteY5" fmla="*/ 1991929 h 2197510"/>
              <a:gd name="connsiteX6" fmla="*/ 2045884 w 3127559"/>
              <a:gd name="connsiteY6" fmla="*/ 0 h 219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559" h="2197510">
                <a:moveTo>
                  <a:pt x="2045884" y="0"/>
                </a:moveTo>
                <a:cubicBezTo>
                  <a:pt x="2399152" y="0"/>
                  <a:pt x="2731518" y="97010"/>
                  <a:pt x="3021546" y="267796"/>
                </a:cubicBezTo>
                <a:lnTo>
                  <a:pt x="3127559" y="337609"/>
                </a:lnTo>
                <a:lnTo>
                  <a:pt x="3127559" y="2197510"/>
                </a:lnTo>
                <a:lnTo>
                  <a:pt x="0" y="2197510"/>
                </a:lnTo>
                <a:lnTo>
                  <a:pt x="9577" y="1991929"/>
                </a:lnTo>
                <a:cubicBezTo>
                  <a:pt x="114397" y="873092"/>
                  <a:pt x="986080" y="0"/>
                  <a:pt x="2045884" y="0"/>
                </a:cubicBezTo>
                <a:close/>
              </a:path>
            </a:pathLst>
          </a:custGeom>
          <a:gradFill>
            <a:gsLst>
              <a:gs pos="0">
                <a:schemeClr val="accent1">
                  <a:lumMod val="40000"/>
                  <a:lumOff val="60000"/>
                  <a:alpha val="20000"/>
                </a:schemeClr>
              </a:gs>
              <a:gs pos="100000">
                <a:schemeClr val="accent1">
                  <a:alpha val="50000"/>
                </a:schemeClr>
              </a:gs>
            </a:gsLst>
            <a:lin ang="5400000" scaled="1"/>
          </a:gradFill>
          <a:ln>
            <a:noFill/>
          </a:ln>
        </p:spPr>
        <p:txBody>
          <a:bodyPr vert="horz" wrap="square" lIns="91440" tIns="45720" rIns="91440" bIns="45720" numCol="1" anchor="t" anchorCtr="0" compatLnSpc="1">
            <a:noAutofit/>
          </a:bodyPr>
          <a:lstStyle/>
          <a:p>
            <a:endParaRPr lang="zh-CN" altLang="en-US"/>
          </a:p>
        </p:txBody>
      </p:sp>
      <p:sp>
        <p:nvSpPr>
          <p:cNvPr id="26" name="任意多边形: 形状 25"/>
          <p:cNvSpPr/>
          <p:nvPr userDrawn="1">
            <p:custDataLst>
              <p:tags r:id="rId4"/>
            </p:custDataLst>
          </p:nvPr>
        </p:nvSpPr>
        <p:spPr>
          <a:xfrm>
            <a:off x="11151973" y="408214"/>
            <a:ext cx="1040027" cy="503497"/>
          </a:xfrm>
          <a:custGeom>
            <a:avLst/>
            <a:gdLst>
              <a:gd name="connsiteX0" fmla="*/ 2140391 w 2140390"/>
              <a:gd name="connsiteY0" fmla="*/ 76977 h 1036205"/>
              <a:gd name="connsiteX1" fmla="*/ 1513646 w 2140390"/>
              <a:gd name="connsiteY1" fmla="*/ 154606 h 1036205"/>
              <a:gd name="connsiteX2" fmla="*/ 1285046 w 2140390"/>
              <a:gd name="connsiteY2" fmla="*/ 378253 h 1036205"/>
              <a:gd name="connsiteX3" fmla="*/ 1123121 w 2140390"/>
              <a:gd name="connsiteY3" fmla="*/ 396350 h 1036205"/>
              <a:gd name="connsiteX4" fmla="*/ 151000 w 2140390"/>
              <a:gd name="connsiteY4" fmla="*/ 510650 h 1036205"/>
              <a:gd name="connsiteX5" fmla="*/ 20126 w 2140390"/>
              <a:gd name="connsiteY5" fmla="*/ 641238 h 1036205"/>
              <a:gd name="connsiteX6" fmla="*/ 139760 w 2140390"/>
              <a:gd name="connsiteY6" fmla="*/ 973375 h 1036205"/>
              <a:gd name="connsiteX7" fmla="*/ 514093 w 2140390"/>
              <a:gd name="connsiteY7" fmla="*/ 1025191 h 1036205"/>
              <a:gd name="connsiteX8" fmla="*/ 891473 w 2140390"/>
              <a:gd name="connsiteY8" fmla="*/ 942609 h 1036205"/>
              <a:gd name="connsiteX9" fmla="*/ 2124675 w 2140390"/>
              <a:gd name="connsiteY9" fmla="*/ 942609 h 103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0390" h="1036205">
                <a:moveTo>
                  <a:pt x="2140391" y="76977"/>
                </a:moveTo>
                <a:cubicBezTo>
                  <a:pt x="1943224" y="-50658"/>
                  <a:pt x="1674809" y="-16177"/>
                  <a:pt x="1513646" y="154606"/>
                </a:cubicBezTo>
                <a:cubicBezTo>
                  <a:pt x="1439637" y="232997"/>
                  <a:pt x="1385440" y="338819"/>
                  <a:pt x="1285046" y="378253"/>
                </a:cubicBezTo>
                <a:cubicBezTo>
                  <a:pt x="1234183" y="398255"/>
                  <a:pt x="1177890" y="398065"/>
                  <a:pt x="1123121" y="396350"/>
                </a:cubicBezTo>
                <a:cubicBezTo>
                  <a:pt x="791746" y="385873"/>
                  <a:pt x="433987" y="337867"/>
                  <a:pt x="151000" y="510650"/>
                </a:cubicBezTo>
                <a:cubicBezTo>
                  <a:pt x="97659" y="543131"/>
                  <a:pt x="47082" y="584850"/>
                  <a:pt x="20126" y="641238"/>
                </a:cubicBezTo>
                <a:cubicBezTo>
                  <a:pt x="-35500" y="757443"/>
                  <a:pt x="30604" y="904890"/>
                  <a:pt x="139760" y="973375"/>
                </a:cubicBezTo>
                <a:cubicBezTo>
                  <a:pt x="248917" y="1041860"/>
                  <a:pt x="387410" y="1045860"/>
                  <a:pt x="514093" y="1025191"/>
                </a:cubicBezTo>
                <a:cubicBezTo>
                  <a:pt x="640775" y="1004522"/>
                  <a:pt x="764029" y="961469"/>
                  <a:pt x="891473" y="942609"/>
                </a:cubicBezTo>
                <a:cubicBezTo>
                  <a:pt x="1301048" y="882030"/>
                  <a:pt x="1732055" y="1073006"/>
                  <a:pt x="2124675" y="942609"/>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27" name="任意多边形: 形状 26"/>
          <p:cNvSpPr/>
          <p:nvPr userDrawn="1">
            <p:custDataLst>
              <p:tags r:id="rId5"/>
            </p:custDataLst>
          </p:nvPr>
        </p:nvSpPr>
        <p:spPr>
          <a:xfrm flipH="1">
            <a:off x="9031887" y="1192606"/>
            <a:ext cx="1461941" cy="595984"/>
          </a:xfrm>
          <a:custGeom>
            <a:avLst/>
            <a:gdLst>
              <a:gd name="connsiteX0" fmla="*/ 428140 w 1197104"/>
              <a:gd name="connsiteY0" fmla="*/ 138774 h 488019"/>
              <a:gd name="connsiteX1" fmla="*/ 784565 w 1197104"/>
              <a:gd name="connsiteY1" fmla="*/ 17426 h 488019"/>
              <a:gd name="connsiteX2" fmla="*/ 1136990 w 1197104"/>
              <a:gd name="connsiteY2" fmla="*/ 99722 h 488019"/>
              <a:gd name="connsiteX3" fmla="*/ 1178234 w 1197104"/>
              <a:gd name="connsiteY3" fmla="*/ 291841 h 488019"/>
              <a:gd name="connsiteX4" fmla="*/ 1134800 w 1197104"/>
              <a:gd name="connsiteY4" fmla="*/ 329941 h 488019"/>
              <a:gd name="connsiteX5" fmla="*/ 721986 w 1197104"/>
              <a:gd name="connsiteY5" fmla="*/ 350229 h 488019"/>
              <a:gd name="connsiteX6" fmla="*/ 410519 w 1197104"/>
              <a:gd name="connsiteY6" fmla="*/ 367660 h 488019"/>
              <a:gd name="connsiteX7" fmla="*/ 290123 w 1197104"/>
              <a:gd name="connsiteY7" fmla="*/ 467768 h 488019"/>
              <a:gd name="connsiteX8" fmla="*/ 128198 w 1197104"/>
              <a:gd name="connsiteY8" fmla="*/ 473864 h 488019"/>
              <a:gd name="connsiteX9" fmla="*/ 79906 w 1197104"/>
              <a:gd name="connsiteY9" fmla="*/ 110675 h 488019"/>
              <a:gd name="connsiteX10" fmla="*/ 259357 w 1197104"/>
              <a:gd name="connsiteY10" fmla="*/ 58288 h 488019"/>
              <a:gd name="connsiteX11" fmla="*/ 428140 w 1197104"/>
              <a:gd name="connsiteY11" fmla="*/ 138774 h 48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7104" h="488019">
                <a:moveTo>
                  <a:pt x="428140" y="138774"/>
                </a:moveTo>
                <a:cubicBezTo>
                  <a:pt x="551965" y="171254"/>
                  <a:pt x="663312" y="59431"/>
                  <a:pt x="784565" y="17426"/>
                </a:cubicBezTo>
                <a:cubicBezTo>
                  <a:pt x="908181" y="-23314"/>
                  <a:pt x="1044198" y="8449"/>
                  <a:pt x="1136990" y="99722"/>
                </a:cubicBezTo>
                <a:cubicBezTo>
                  <a:pt x="1186997" y="150490"/>
                  <a:pt x="1219667" y="233929"/>
                  <a:pt x="1178234" y="291841"/>
                </a:cubicBezTo>
                <a:cubicBezTo>
                  <a:pt x="1166499" y="307367"/>
                  <a:pt x="1151725" y="320330"/>
                  <a:pt x="1134800" y="329941"/>
                </a:cubicBezTo>
                <a:cubicBezTo>
                  <a:pt x="1014404" y="403379"/>
                  <a:pt x="861147" y="372899"/>
                  <a:pt x="721986" y="350229"/>
                </a:cubicBezTo>
                <a:cubicBezTo>
                  <a:pt x="620545" y="333751"/>
                  <a:pt x="506912" y="324702"/>
                  <a:pt x="410519" y="367660"/>
                </a:cubicBezTo>
                <a:cubicBezTo>
                  <a:pt x="357465" y="391282"/>
                  <a:pt x="333366" y="433382"/>
                  <a:pt x="290123" y="467768"/>
                </a:cubicBezTo>
                <a:cubicBezTo>
                  <a:pt x="250404" y="499200"/>
                  <a:pt x="174489" y="488056"/>
                  <a:pt x="128198" y="473864"/>
                </a:cubicBezTo>
                <a:cubicBezTo>
                  <a:pt x="-29917" y="425000"/>
                  <a:pt x="-36680" y="205925"/>
                  <a:pt x="79906" y="110675"/>
                </a:cubicBezTo>
                <a:cubicBezTo>
                  <a:pt x="128102" y="71147"/>
                  <a:pt x="196968" y="41429"/>
                  <a:pt x="259357" y="58288"/>
                </a:cubicBezTo>
                <a:cubicBezTo>
                  <a:pt x="320508" y="74480"/>
                  <a:pt x="367466" y="122772"/>
                  <a:pt x="428140" y="138774"/>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2" name="标题 1"/>
          <p:cNvSpPr>
            <a:spLocks noGrp="1"/>
          </p:cNvSpPr>
          <p:nvPr>
            <p:ph type="title" hasCustomPrompt="1"/>
            <p:custDataLst>
              <p:tags r:id="rId6"/>
            </p:custDataLst>
          </p:nvPr>
        </p:nvSpPr>
        <p:spPr>
          <a:xfrm>
            <a:off x="1090304" y="1142046"/>
            <a:ext cx="1900392" cy="1081088"/>
          </a:xfrm>
        </p:spPr>
        <p:txBody>
          <a:bodyPr wrap="square" anchor="b">
            <a:normAutofit/>
          </a:bodyPr>
          <a:lstStyle>
            <a:lvl1pPr>
              <a:defRPr sz="6000">
                <a:solidFill>
                  <a:schemeClr val="tx1">
                    <a:lumMod val="85000"/>
                    <a:lumOff val="15000"/>
                  </a:schemeClr>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8"/>
            </p:custDataLst>
          </p:nvPr>
        </p:nvSpPr>
        <p:spPr/>
        <p:txBody>
          <a:bodyPr/>
          <a:lstStyle/>
          <a:p>
            <a:endParaRPr lang="zh-CN" altLang="en-US"/>
          </a:p>
        </p:txBody>
      </p:sp>
      <p:sp>
        <p:nvSpPr>
          <p:cNvPr id="9" name="灯片编号占位符 5"/>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任意多边形: 形状 6"/>
          <p:cNvSpPr/>
          <p:nvPr userDrawn="1">
            <p:custDataLst>
              <p:tags r:id="rId2"/>
            </p:custDataLst>
          </p:nvPr>
        </p:nvSpPr>
        <p:spPr>
          <a:xfrm>
            <a:off x="1984573" y="400707"/>
            <a:ext cx="2107232" cy="859047"/>
          </a:xfrm>
          <a:custGeom>
            <a:avLst/>
            <a:gdLst>
              <a:gd name="connsiteX0" fmla="*/ 428140 w 1197104"/>
              <a:gd name="connsiteY0" fmla="*/ 138774 h 488019"/>
              <a:gd name="connsiteX1" fmla="*/ 784565 w 1197104"/>
              <a:gd name="connsiteY1" fmla="*/ 17426 h 488019"/>
              <a:gd name="connsiteX2" fmla="*/ 1136990 w 1197104"/>
              <a:gd name="connsiteY2" fmla="*/ 99722 h 488019"/>
              <a:gd name="connsiteX3" fmla="*/ 1178234 w 1197104"/>
              <a:gd name="connsiteY3" fmla="*/ 291841 h 488019"/>
              <a:gd name="connsiteX4" fmla="*/ 1134800 w 1197104"/>
              <a:gd name="connsiteY4" fmla="*/ 329941 h 488019"/>
              <a:gd name="connsiteX5" fmla="*/ 721986 w 1197104"/>
              <a:gd name="connsiteY5" fmla="*/ 350229 h 488019"/>
              <a:gd name="connsiteX6" fmla="*/ 410519 w 1197104"/>
              <a:gd name="connsiteY6" fmla="*/ 367660 h 488019"/>
              <a:gd name="connsiteX7" fmla="*/ 290123 w 1197104"/>
              <a:gd name="connsiteY7" fmla="*/ 467768 h 488019"/>
              <a:gd name="connsiteX8" fmla="*/ 128198 w 1197104"/>
              <a:gd name="connsiteY8" fmla="*/ 473864 h 488019"/>
              <a:gd name="connsiteX9" fmla="*/ 79906 w 1197104"/>
              <a:gd name="connsiteY9" fmla="*/ 110675 h 488019"/>
              <a:gd name="connsiteX10" fmla="*/ 259357 w 1197104"/>
              <a:gd name="connsiteY10" fmla="*/ 58288 h 488019"/>
              <a:gd name="connsiteX11" fmla="*/ 428140 w 1197104"/>
              <a:gd name="connsiteY11" fmla="*/ 138774 h 48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7104" h="488019">
                <a:moveTo>
                  <a:pt x="428140" y="138774"/>
                </a:moveTo>
                <a:cubicBezTo>
                  <a:pt x="551965" y="171254"/>
                  <a:pt x="663312" y="59431"/>
                  <a:pt x="784565" y="17426"/>
                </a:cubicBezTo>
                <a:cubicBezTo>
                  <a:pt x="908181" y="-23314"/>
                  <a:pt x="1044198" y="8449"/>
                  <a:pt x="1136990" y="99722"/>
                </a:cubicBezTo>
                <a:cubicBezTo>
                  <a:pt x="1186997" y="150490"/>
                  <a:pt x="1219667" y="233929"/>
                  <a:pt x="1178234" y="291841"/>
                </a:cubicBezTo>
                <a:cubicBezTo>
                  <a:pt x="1166499" y="307367"/>
                  <a:pt x="1151725" y="320330"/>
                  <a:pt x="1134800" y="329941"/>
                </a:cubicBezTo>
                <a:cubicBezTo>
                  <a:pt x="1014404" y="403379"/>
                  <a:pt x="861147" y="372899"/>
                  <a:pt x="721986" y="350229"/>
                </a:cubicBezTo>
                <a:cubicBezTo>
                  <a:pt x="620545" y="333751"/>
                  <a:pt x="506912" y="324702"/>
                  <a:pt x="410519" y="367660"/>
                </a:cubicBezTo>
                <a:cubicBezTo>
                  <a:pt x="357465" y="391282"/>
                  <a:pt x="333366" y="433382"/>
                  <a:pt x="290123" y="467768"/>
                </a:cubicBezTo>
                <a:cubicBezTo>
                  <a:pt x="250404" y="499200"/>
                  <a:pt x="174489" y="488056"/>
                  <a:pt x="128198" y="473864"/>
                </a:cubicBezTo>
                <a:cubicBezTo>
                  <a:pt x="-29917" y="425000"/>
                  <a:pt x="-36680" y="205925"/>
                  <a:pt x="79906" y="110675"/>
                </a:cubicBezTo>
                <a:cubicBezTo>
                  <a:pt x="128102" y="71147"/>
                  <a:pt x="196968" y="41429"/>
                  <a:pt x="259357" y="58288"/>
                </a:cubicBezTo>
                <a:cubicBezTo>
                  <a:pt x="320508" y="74480"/>
                  <a:pt x="367466" y="122772"/>
                  <a:pt x="428140" y="138774"/>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9" name="任意多边形: 形状 8"/>
          <p:cNvSpPr/>
          <p:nvPr userDrawn="1">
            <p:custDataLst>
              <p:tags r:id="rId3"/>
            </p:custDataLst>
          </p:nvPr>
        </p:nvSpPr>
        <p:spPr>
          <a:xfrm>
            <a:off x="0" y="1209695"/>
            <a:ext cx="1098962" cy="594699"/>
          </a:xfrm>
          <a:custGeom>
            <a:avLst/>
            <a:gdLst>
              <a:gd name="connsiteX0" fmla="*/ 12860 w 2161402"/>
              <a:gd name="connsiteY0" fmla="*/ 162144 h 786264"/>
              <a:gd name="connsiteX1" fmla="*/ 356998 w 2161402"/>
              <a:gd name="connsiteY1" fmla="*/ 21269 h 786264"/>
              <a:gd name="connsiteX2" fmla="*/ 577597 w 2161402"/>
              <a:gd name="connsiteY2" fmla="*/ 183194 h 786264"/>
              <a:gd name="connsiteX3" fmla="*/ 986696 w 2161402"/>
              <a:gd name="connsiteY3" fmla="*/ 154143 h 786264"/>
              <a:gd name="connsiteX4" fmla="*/ 1393985 w 2161402"/>
              <a:gd name="connsiteY4" fmla="*/ 61941 h 786264"/>
              <a:gd name="connsiteX5" fmla="*/ 1834707 w 2161402"/>
              <a:gd name="connsiteY5" fmla="*/ 216056 h 786264"/>
              <a:gd name="connsiteX6" fmla="*/ 2052924 w 2161402"/>
              <a:gd name="connsiteY6" fmla="*/ 208245 h 786264"/>
              <a:gd name="connsiteX7" fmla="*/ 2159223 w 2161402"/>
              <a:gd name="connsiteY7" fmla="*/ 502758 h 786264"/>
              <a:gd name="connsiteX8" fmla="*/ 2128077 w 2161402"/>
              <a:gd name="connsiteY8" fmla="*/ 603342 h 786264"/>
              <a:gd name="connsiteX9" fmla="*/ 2063783 w 2161402"/>
              <a:gd name="connsiteY9" fmla="*/ 635822 h 786264"/>
              <a:gd name="connsiteX10" fmla="*/ 1893857 w 2161402"/>
              <a:gd name="connsiteY10" fmla="*/ 663826 h 786264"/>
              <a:gd name="connsiteX11" fmla="*/ 1 w 2161402"/>
              <a:gd name="connsiteY11" fmla="*/ 786222 h 78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1402" h="786264">
                <a:moveTo>
                  <a:pt x="12860" y="162144"/>
                </a:moveTo>
                <a:cubicBezTo>
                  <a:pt x="61437" y="31556"/>
                  <a:pt x="230887" y="-37881"/>
                  <a:pt x="356998" y="21269"/>
                </a:cubicBezTo>
                <a:cubicBezTo>
                  <a:pt x="439770" y="60036"/>
                  <a:pt x="496349" y="140808"/>
                  <a:pt x="577597" y="183194"/>
                </a:cubicBezTo>
                <a:cubicBezTo>
                  <a:pt x="703041" y="247774"/>
                  <a:pt x="855632" y="206531"/>
                  <a:pt x="986696" y="154143"/>
                </a:cubicBezTo>
                <a:cubicBezTo>
                  <a:pt x="1117760" y="101756"/>
                  <a:pt x="1254825" y="38033"/>
                  <a:pt x="1393985" y="61941"/>
                </a:cubicBezTo>
                <a:cubicBezTo>
                  <a:pt x="1548671" y="88611"/>
                  <a:pt x="1677734" y="220913"/>
                  <a:pt x="1834707" y="216056"/>
                </a:cubicBezTo>
                <a:cubicBezTo>
                  <a:pt x="1908240" y="213769"/>
                  <a:pt x="1984535" y="181099"/>
                  <a:pt x="2052924" y="208245"/>
                </a:cubicBezTo>
                <a:cubicBezTo>
                  <a:pt x="2157699" y="249488"/>
                  <a:pt x="2167224" y="390935"/>
                  <a:pt x="2159223" y="502758"/>
                </a:cubicBezTo>
                <a:cubicBezTo>
                  <a:pt x="2156747" y="538572"/>
                  <a:pt x="2152937" y="577529"/>
                  <a:pt x="2128077" y="603342"/>
                </a:cubicBezTo>
                <a:cubicBezTo>
                  <a:pt x="2111217" y="620868"/>
                  <a:pt x="2087214" y="629441"/>
                  <a:pt x="2063783" y="635822"/>
                </a:cubicBezTo>
                <a:cubicBezTo>
                  <a:pt x="2007957" y="649596"/>
                  <a:pt x="1951140" y="658959"/>
                  <a:pt x="1893857" y="663826"/>
                </a:cubicBezTo>
                <a:cubicBezTo>
                  <a:pt x="1265207" y="732977"/>
                  <a:pt x="632747" y="786222"/>
                  <a:pt x="1" y="786222"/>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10" name="任意多边形: 形状 9"/>
          <p:cNvSpPr/>
          <p:nvPr userDrawn="1">
            <p:custDataLst>
              <p:tags r:id="rId4"/>
            </p:custDataLst>
          </p:nvPr>
        </p:nvSpPr>
        <p:spPr bwMode="auto">
          <a:xfrm flipV="1">
            <a:off x="10982638" y="1"/>
            <a:ext cx="1209362" cy="849731"/>
          </a:xfrm>
          <a:custGeom>
            <a:avLst/>
            <a:gdLst>
              <a:gd name="connsiteX0" fmla="*/ 2045884 w 3127559"/>
              <a:gd name="connsiteY0" fmla="*/ 0 h 2197510"/>
              <a:gd name="connsiteX1" fmla="*/ 3021546 w 3127559"/>
              <a:gd name="connsiteY1" fmla="*/ 267796 h 2197510"/>
              <a:gd name="connsiteX2" fmla="*/ 3127559 w 3127559"/>
              <a:gd name="connsiteY2" fmla="*/ 337609 h 2197510"/>
              <a:gd name="connsiteX3" fmla="*/ 3127559 w 3127559"/>
              <a:gd name="connsiteY3" fmla="*/ 2197510 h 2197510"/>
              <a:gd name="connsiteX4" fmla="*/ 0 w 3127559"/>
              <a:gd name="connsiteY4" fmla="*/ 2197510 h 2197510"/>
              <a:gd name="connsiteX5" fmla="*/ 9577 w 3127559"/>
              <a:gd name="connsiteY5" fmla="*/ 1991929 h 2197510"/>
              <a:gd name="connsiteX6" fmla="*/ 2045884 w 3127559"/>
              <a:gd name="connsiteY6" fmla="*/ 0 h 219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559" h="2197510">
                <a:moveTo>
                  <a:pt x="2045884" y="0"/>
                </a:moveTo>
                <a:cubicBezTo>
                  <a:pt x="2399152" y="0"/>
                  <a:pt x="2731518" y="97010"/>
                  <a:pt x="3021546" y="267796"/>
                </a:cubicBezTo>
                <a:lnTo>
                  <a:pt x="3127559" y="337609"/>
                </a:lnTo>
                <a:lnTo>
                  <a:pt x="3127559" y="2197510"/>
                </a:lnTo>
                <a:lnTo>
                  <a:pt x="0" y="2197510"/>
                </a:lnTo>
                <a:lnTo>
                  <a:pt x="9577" y="1991929"/>
                </a:lnTo>
                <a:cubicBezTo>
                  <a:pt x="114397" y="873092"/>
                  <a:pt x="986080" y="0"/>
                  <a:pt x="2045884" y="0"/>
                </a:cubicBezTo>
                <a:close/>
              </a:path>
            </a:pathLst>
          </a:custGeom>
          <a:gradFill>
            <a:gsLst>
              <a:gs pos="0">
                <a:schemeClr val="accent1">
                  <a:lumMod val="40000"/>
                  <a:lumOff val="60000"/>
                  <a:alpha val="20000"/>
                </a:schemeClr>
              </a:gs>
              <a:gs pos="100000">
                <a:schemeClr val="accent1">
                  <a:alpha val="50000"/>
                </a:schemeClr>
              </a:gs>
            </a:gsLst>
            <a:lin ang="5400000" scaled="1"/>
          </a:gradFill>
          <a:ln>
            <a:noFill/>
          </a:ln>
        </p:spPr>
        <p:txBody>
          <a:bodyPr vert="horz" wrap="square" lIns="91440" tIns="45720" rIns="91440" bIns="45720" numCol="1" anchor="t" anchorCtr="0" compatLnSpc="1">
            <a:noAutofit/>
          </a:bodyPr>
          <a:lstStyle/>
          <a:p>
            <a:endParaRPr lang="zh-CN" altLang="en-US"/>
          </a:p>
        </p:txBody>
      </p:sp>
      <p:sp>
        <p:nvSpPr>
          <p:cNvPr id="11" name="任意多边形: 形状 10"/>
          <p:cNvSpPr/>
          <p:nvPr userDrawn="1">
            <p:custDataLst>
              <p:tags r:id="rId5"/>
            </p:custDataLst>
          </p:nvPr>
        </p:nvSpPr>
        <p:spPr>
          <a:xfrm>
            <a:off x="11229659" y="474679"/>
            <a:ext cx="962341" cy="465888"/>
          </a:xfrm>
          <a:custGeom>
            <a:avLst/>
            <a:gdLst>
              <a:gd name="connsiteX0" fmla="*/ 2140391 w 2140390"/>
              <a:gd name="connsiteY0" fmla="*/ 76977 h 1036205"/>
              <a:gd name="connsiteX1" fmla="*/ 1513646 w 2140390"/>
              <a:gd name="connsiteY1" fmla="*/ 154606 h 1036205"/>
              <a:gd name="connsiteX2" fmla="*/ 1285046 w 2140390"/>
              <a:gd name="connsiteY2" fmla="*/ 378253 h 1036205"/>
              <a:gd name="connsiteX3" fmla="*/ 1123121 w 2140390"/>
              <a:gd name="connsiteY3" fmla="*/ 396350 h 1036205"/>
              <a:gd name="connsiteX4" fmla="*/ 151000 w 2140390"/>
              <a:gd name="connsiteY4" fmla="*/ 510650 h 1036205"/>
              <a:gd name="connsiteX5" fmla="*/ 20126 w 2140390"/>
              <a:gd name="connsiteY5" fmla="*/ 641238 h 1036205"/>
              <a:gd name="connsiteX6" fmla="*/ 139760 w 2140390"/>
              <a:gd name="connsiteY6" fmla="*/ 973375 h 1036205"/>
              <a:gd name="connsiteX7" fmla="*/ 514093 w 2140390"/>
              <a:gd name="connsiteY7" fmla="*/ 1025191 h 1036205"/>
              <a:gd name="connsiteX8" fmla="*/ 891473 w 2140390"/>
              <a:gd name="connsiteY8" fmla="*/ 942609 h 1036205"/>
              <a:gd name="connsiteX9" fmla="*/ 2124675 w 2140390"/>
              <a:gd name="connsiteY9" fmla="*/ 942609 h 103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0390" h="1036205">
                <a:moveTo>
                  <a:pt x="2140391" y="76977"/>
                </a:moveTo>
                <a:cubicBezTo>
                  <a:pt x="1943224" y="-50658"/>
                  <a:pt x="1674809" y="-16177"/>
                  <a:pt x="1513646" y="154606"/>
                </a:cubicBezTo>
                <a:cubicBezTo>
                  <a:pt x="1439637" y="232997"/>
                  <a:pt x="1385440" y="338819"/>
                  <a:pt x="1285046" y="378253"/>
                </a:cubicBezTo>
                <a:cubicBezTo>
                  <a:pt x="1234183" y="398255"/>
                  <a:pt x="1177890" y="398065"/>
                  <a:pt x="1123121" y="396350"/>
                </a:cubicBezTo>
                <a:cubicBezTo>
                  <a:pt x="791746" y="385873"/>
                  <a:pt x="433987" y="337867"/>
                  <a:pt x="151000" y="510650"/>
                </a:cubicBezTo>
                <a:cubicBezTo>
                  <a:pt x="97659" y="543131"/>
                  <a:pt x="47082" y="584850"/>
                  <a:pt x="20126" y="641238"/>
                </a:cubicBezTo>
                <a:cubicBezTo>
                  <a:pt x="-35500" y="757443"/>
                  <a:pt x="30604" y="904890"/>
                  <a:pt x="139760" y="973375"/>
                </a:cubicBezTo>
                <a:cubicBezTo>
                  <a:pt x="248917" y="1041860"/>
                  <a:pt x="387410" y="1045860"/>
                  <a:pt x="514093" y="1025191"/>
                </a:cubicBezTo>
                <a:cubicBezTo>
                  <a:pt x="640775" y="1004522"/>
                  <a:pt x="764029" y="961469"/>
                  <a:pt x="891473" y="942609"/>
                </a:cubicBezTo>
                <a:cubicBezTo>
                  <a:pt x="1301048" y="882030"/>
                  <a:pt x="1732055" y="1073006"/>
                  <a:pt x="2124675" y="942609"/>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12" name="任意多边形: 形状 11"/>
          <p:cNvSpPr/>
          <p:nvPr userDrawn="1">
            <p:custDataLst>
              <p:tags r:id="rId6"/>
            </p:custDataLst>
          </p:nvPr>
        </p:nvSpPr>
        <p:spPr>
          <a:xfrm>
            <a:off x="0" y="4058752"/>
            <a:ext cx="6242657" cy="2799248"/>
          </a:xfrm>
          <a:custGeom>
            <a:avLst/>
            <a:gdLst>
              <a:gd name="connsiteX0" fmla="*/ 430245 w 7872194"/>
              <a:gd name="connsiteY0" fmla="*/ 1236 h 4616323"/>
              <a:gd name="connsiteX1" fmla="*/ 571239 w 7872194"/>
              <a:gd name="connsiteY1" fmla="*/ 5677 h 4616323"/>
              <a:gd name="connsiteX2" fmla="*/ 1308851 w 7872194"/>
              <a:gd name="connsiteY2" fmla="*/ 431382 h 4616323"/>
              <a:gd name="connsiteX3" fmla="*/ 1871188 w 7872194"/>
              <a:gd name="connsiteY3" fmla="*/ 1093840 h 4616323"/>
              <a:gd name="connsiteX4" fmla="*/ 3532979 w 7872194"/>
              <a:gd name="connsiteY4" fmla="*/ 1680768 h 4616323"/>
              <a:gd name="connsiteX5" fmla="*/ 4176869 w 7872194"/>
              <a:gd name="connsiteY5" fmla="*/ 1454930 h 4616323"/>
              <a:gd name="connsiteX6" fmla="*/ 5247215 w 7872194"/>
              <a:gd name="connsiteY6" fmla="*/ 1346403 h 4616323"/>
              <a:gd name="connsiteX7" fmla="*/ 6020710 w 7872194"/>
              <a:gd name="connsiteY7" fmla="*/ 1710253 h 4616323"/>
              <a:gd name="connsiteX8" fmla="*/ 6310661 w 7872194"/>
              <a:gd name="connsiteY8" fmla="*/ 2437200 h 4616323"/>
              <a:gd name="connsiteX9" fmla="*/ 7033594 w 7872194"/>
              <a:gd name="connsiteY9" fmla="*/ 3355984 h 4616323"/>
              <a:gd name="connsiteX10" fmla="*/ 7821141 w 7872194"/>
              <a:gd name="connsiteY10" fmla="*/ 3838651 h 4616323"/>
              <a:gd name="connsiteX11" fmla="*/ 7723027 w 7872194"/>
              <a:gd name="connsiteY11" fmla="*/ 4530844 h 4616323"/>
              <a:gd name="connsiteX12" fmla="*/ 7667854 w 7872194"/>
              <a:gd name="connsiteY12" fmla="*/ 4608884 h 4616323"/>
              <a:gd name="connsiteX13" fmla="*/ 7660166 w 7872194"/>
              <a:gd name="connsiteY13" fmla="*/ 4616323 h 4616323"/>
              <a:gd name="connsiteX14" fmla="*/ 3043116 w 7872194"/>
              <a:gd name="connsiteY14" fmla="*/ 4616323 h 4616323"/>
              <a:gd name="connsiteX15" fmla="*/ 0 w 7872194"/>
              <a:gd name="connsiteY15" fmla="*/ 4596160 h 4616323"/>
              <a:gd name="connsiteX16" fmla="*/ 0 w 7872194"/>
              <a:gd name="connsiteY16" fmla="*/ 138827 h 4616323"/>
              <a:gd name="connsiteX17" fmla="*/ 28365 w 7872194"/>
              <a:gd name="connsiteY17" fmla="*/ 120620 h 4616323"/>
              <a:gd name="connsiteX18" fmla="*/ 430245 w 7872194"/>
              <a:gd name="connsiteY18" fmla="*/ 1236 h 461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2194" h="4616323">
                <a:moveTo>
                  <a:pt x="430245" y="1236"/>
                </a:moveTo>
                <a:cubicBezTo>
                  <a:pt x="476999" y="-1318"/>
                  <a:pt x="524111" y="47"/>
                  <a:pt x="571239" y="5677"/>
                </a:cubicBezTo>
                <a:cubicBezTo>
                  <a:pt x="858931" y="40055"/>
                  <a:pt x="1109361" y="221353"/>
                  <a:pt x="1308851" y="431382"/>
                </a:cubicBezTo>
                <a:cubicBezTo>
                  <a:pt x="1508341" y="641411"/>
                  <a:pt x="1670694" y="884689"/>
                  <a:pt x="1871188" y="1093840"/>
                </a:cubicBezTo>
                <a:cubicBezTo>
                  <a:pt x="2296391" y="1537236"/>
                  <a:pt x="2933881" y="1816522"/>
                  <a:pt x="3532979" y="1680768"/>
                </a:cubicBezTo>
                <a:cubicBezTo>
                  <a:pt x="3755053" y="1630582"/>
                  <a:pt x="3961068" y="1527449"/>
                  <a:pt x="4176869" y="1454930"/>
                </a:cubicBezTo>
                <a:cubicBezTo>
                  <a:pt x="4521108" y="1339477"/>
                  <a:pt x="4886803" y="1302389"/>
                  <a:pt x="5247215" y="1346403"/>
                </a:cubicBezTo>
                <a:cubicBezTo>
                  <a:pt x="5537291" y="1382160"/>
                  <a:pt x="5837907" y="1482156"/>
                  <a:pt x="6020710" y="1710253"/>
                </a:cubicBezTo>
                <a:cubicBezTo>
                  <a:pt x="6185070" y="1915138"/>
                  <a:pt x="6228230" y="2187775"/>
                  <a:pt x="6310661" y="2437200"/>
                </a:cubicBezTo>
                <a:cubicBezTo>
                  <a:pt x="6436127" y="2816733"/>
                  <a:pt x="6678025" y="3173307"/>
                  <a:pt x="7033594" y="3355984"/>
                </a:cubicBezTo>
                <a:cubicBezTo>
                  <a:pt x="7313006" y="3499893"/>
                  <a:pt x="7680244" y="3556604"/>
                  <a:pt x="7821141" y="3838651"/>
                </a:cubicBezTo>
                <a:cubicBezTo>
                  <a:pt x="7930045" y="4056333"/>
                  <a:pt x="7849371" y="4322697"/>
                  <a:pt x="7723027" y="4530844"/>
                </a:cubicBezTo>
                <a:cubicBezTo>
                  <a:pt x="7706591" y="4557882"/>
                  <a:pt x="7688744" y="4585077"/>
                  <a:pt x="7667854" y="4608884"/>
                </a:cubicBezTo>
                <a:lnTo>
                  <a:pt x="7660166" y="4616323"/>
                </a:lnTo>
                <a:lnTo>
                  <a:pt x="3043116" y="4616323"/>
                </a:lnTo>
                <a:lnTo>
                  <a:pt x="0" y="4596160"/>
                </a:lnTo>
                <a:lnTo>
                  <a:pt x="0" y="138827"/>
                </a:lnTo>
                <a:lnTo>
                  <a:pt x="28365" y="120620"/>
                </a:lnTo>
                <a:cubicBezTo>
                  <a:pt x="152941" y="51821"/>
                  <a:pt x="289982" y="8897"/>
                  <a:pt x="430245" y="1236"/>
                </a:cubicBezTo>
                <a:close/>
              </a:path>
            </a:pathLst>
          </a:custGeom>
          <a:gradFill>
            <a:gsLst>
              <a:gs pos="0">
                <a:schemeClr val="accent1">
                  <a:lumMod val="40000"/>
                  <a:lumOff val="60000"/>
                  <a:alpha val="20000"/>
                </a:schemeClr>
              </a:gs>
              <a:gs pos="90000">
                <a:schemeClr val="accent1">
                  <a:alpha val="50000"/>
                </a:schemeClr>
              </a:gs>
            </a:gsLst>
            <a:lin ang="9000000" scaled="0"/>
          </a:gradFill>
          <a:ln>
            <a:noFill/>
          </a:ln>
        </p:spPr>
        <p:txBody>
          <a:bodyPr vert="horz" wrap="square" lIns="91440" tIns="45720" rIns="91440" bIns="45720" numCol="1" anchor="t" anchorCtr="0" compatLnSpc="1">
            <a:noAutofit/>
          </a:bodyPr>
          <a:lstStyle/>
          <a:p>
            <a:pPr lvl="0"/>
            <a:endParaRPr lang="zh-CN" altLang="en-US"/>
          </a:p>
        </p:txBody>
      </p:sp>
      <p:pic>
        <p:nvPicPr>
          <p:cNvPr id="13" name="图形 12"/>
          <p:cNvPicPr>
            <a:picLocks noChangeAspect="1"/>
          </p:cNvPicPr>
          <p:nvPr userDrawn="1">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4957998" y="6014378"/>
            <a:ext cx="1009163" cy="766651"/>
          </a:xfrm>
          <a:prstGeom prst="rect">
            <a:avLst/>
          </a:prstGeom>
        </p:spPr>
      </p:pic>
      <p:pic>
        <p:nvPicPr>
          <p:cNvPr id="14" name="图形 13"/>
          <p:cNvPicPr>
            <a:picLocks noChangeAspect="1"/>
          </p:cNvPicPr>
          <p:nvPr userDrawn="1">
            <p:custDataLst>
              <p:tags r:id="rId10"/>
            </p:custDataLst>
          </p:nvPr>
        </p:nvPicPr>
        <p:blipFill>
          <a:blip r:embed="rId11">
            <a:extLst>
              <a:ext uri="{96DAC541-7B7A-43D3-8B79-37D633B846F1}">
                <asvg:svgBlip xmlns:asvg="http://schemas.microsoft.com/office/drawing/2016/SVG/main" r:embed="rId12"/>
              </a:ext>
            </a:extLst>
          </a:blip>
          <a:srcRect l="29722"/>
          <a:stretch>
            <a:fillRect/>
          </a:stretch>
        </p:blipFill>
        <p:spPr>
          <a:xfrm>
            <a:off x="0" y="5940233"/>
            <a:ext cx="709215" cy="766651"/>
          </a:xfrm>
          <a:custGeom>
            <a:avLst/>
            <a:gdLst>
              <a:gd name="connsiteX0" fmla="*/ 0 w 709215"/>
              <a:gd name="connsiteY0" fmla="*/ 0 h 766651"/>
              <a:gd name="connsiteX1" fmla="*/ 709215 w 709215"/>
              <a:gd name="connsiteY1" fmla="*/ 0 h 766651"/>
              <a:gd name="connsiteX2" fmla="*/ 709215 w 709215"/>
              <a:gd name="connsiteY2" fmla="*/ 766651 h 766651"/>
              <a:gd name="connsiteX3" fmla="*/ 0 w 709215"/>
              <a:gd name="connsiteY3" fmla="*/ 766651 h 766651"/>
            </a:gdLst>
            <a:ahLst/>
            <a:cxnLst>
              <a:cxn ang="0">
                <a:pos x="connsiteX0" y="connsiteY0"/>
              </a:cxn>
              <a:cxn ang="0">
                <a:pos x="connsiteX1" y="connsiteY1"/>
              </a:cxn>
              <a:cxn ang="0">
                <a:pos x="connsiteX2" y="connsiteY2"/>
              </a:cxn>
              <a:cxn ang="0">
                <a:pos x="connsiteX3" y="connsiteY3"/>
              </a:cxn>
            </a:cxnLst>
            <a:rect l="l" t="t" r="r" b="b"/>
            <a:pathLst>
              <a:path w="709215" h="766651">
                <a:moveTo>
                  <a:pt x="0" y="0"/>
                </a:moveTo>
                <a:lnTo>
                  <a:pt x="709215" y="0"/>
                </a:lnTo>
                <a:lnTo>
                  <a:pt x="709215" y="766651"/>
                </a:lnTo>
                <a:lnTo>
                  <a:pt x="0" y="766651"/>
                </a:lnTo>
                <a:close/>
              </a:path>
            </a:pathLst>
          </a:custGeom>
        </p:spPr>
      </p:pic>
      <p:sp>
        <p:nvSpPr>
          <p:cNvPr id="15" name="图形 33"/>
          <p:cNvSpPr/>
          <p:nvPr userDrawn="1">
            <p:custDataLst>
              <p:tags r:id="rId13"/>
            </p:custDataLst>
          </p:nvPr>
        </p:nvSpPr>
        <p:spPr>
          <a:xfrm>
            <a:off x="201743" y="6583602"/>
            <a:ext cx="5221684" cy="274398"/>
          </a:xfrm>
          <a:custGeom>
            <a:avLst/>
            <a:gdLst>
              <a:gd name="connsiteX0" fmla="*/ 6731889 w 6731889"/>
              <a:gd name="connsiteY0" fmla="*/ 176879 h 353758"/>
              <a:gd name="connsiteX1" fmla="*/ 3365945 w 6731889"/>
              <a:gd name="connsiteY1" fmla="*/ 353759 h 353758"/>
              <a:gd name="connsiteX2" fmla="*/ 0 w 6731889"/>
              <a:gd name="connsiteY2" fmla="*/ 176879 h 353758"/>
              <a:gd name="connsiteX3" fmla="*/ 3365945 w 6731889"/>
              <a:gd name="connsiteY3" fmla="*/ 0 h 353758"/>
              <a:gd name="connsiteX4" fmla="*/ 6731889 w 6731889"/>
              <a:gd name="connsiteY4" fmla="*/ 176879 h 35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89" h="353758">
                <a:moveTo>
                  <a:pt x="6731889" y="176879"/>
                </a:moveTo>
                <a:cubicBezTo>
                  <a:pt x="6731889" y="274567"/>
                  <a:pt x="5224905" y="353759"/>
                  <a:pt x="3365945" y="353759"/>
                </a:cubicBezTo>
                <a:cubicBezTo>
                  <a:pt x="1506985" y="353759"/>
                  <a:pt x="0" y="274567"/>
                  <a:pt x="0" y="176879"/>
                </a:cubicBezTo>
                <a:cubicBezTo>
                  <a:pt x="0" y="79192"/>
                  <a:pt x="1506985" y="0"/>
                  <a:pt x="3365945" y="0"/>
                </a:cubicBezTo>
                <a:cubicBezTo>
                  <a:pt x="5224905" y="0"/>
                  <a:pt x="6731889" y="79192"/>
                  <a:pt x="6731889" y="176879"/>
                </a:cubicBezTo>
                <a:close/>
              </a:path>
            </a:pathLst>
          </a:custGeom>
          <a:solidFill>
            <a:schemeClr val="tx1">
              <a:lumMod val="85000"/>
              <a:lumOff val="15000"/>
            </a:schemeClr>
          </a:solidFill>
          <a:ln w="9525" cap="flat">
            <a:noFill/>
            <a:prstDash val="solid"/>
            <a:miter/>
          </a:ln>
        </p:spPr>
        <p:txBody>
          <a:bodyPr rtlCol="0" anchor="ctr"/>
          <a:lstStyle/>
          <a:p>
            <a:endParaRPr lang="zh-CN" altLang="en-US"/>
          </a:p>
        </p:txBody>
      </p:sp>
      <p:pic>
        <p:nvPicPr>
          <p:cNvPr id="16" name="图形 15"/>
          <p:cNvPicPr>
            <a:picLocks noChangeAspect="1"/>
          </p:cNvPicPr>
          <p:nvPr userDrawn="1">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745938" y="3212303"/>
            <a:ext cx="3391793" cy="3576800"/>
          </a:xfrm>
          <a:prstGeom prst="rect">
            <a:avLst/>
          </a:prstGeom>
        </p:spPr>
      </p:pic>
      <p:pic>
        <p:nvPicPr>
          <p:cNvPr id="17" name="图形 16"/>
          <p:cNvPicPr>
            <a:picLocks noChangeAspect="1"/>
          </p:cNvPicPr>
          <p:nvPr userDrawn="1">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291870" y="3124200"/>
            <a:ext cx="2739605" cy="3656830"/>
          </a:xfrm>
          <a:prstGeom prst="rect">
            <a:avLst/>
          </a:prstGeom>
        </p:spPr>
      </p:pic>
      <p:sp>
        <p:nvSpPr>
          <p:cNvPr id="2" name="标题 1"/>
          <p:cNvSpPr>
            <a:spLocks noGrp="1"/>
          </p:cNvSpPr>
          <p:nvPr>
            <p:ph type="title" hasCustomPrompt="1"/>
            <p:custDataLst>
              <p:tags r:id="rId20"/>
            </p:custDataLst>
          </p:nvPr>
        </p:nvSpPr>
        <p:spPr>
          <a:xfrm>
            <a:off x="5964761" y="2981381"/>
            <a:ext cx="5608320" cy="1152000"/>
          </a:xfrm>
        </p:spPr>
        <p:txBody>
          <a:bodyPr wrap="square" anchor="b">
            <a:normAutofit/>
          </a:bodyPr>
          <a:lstStyle>
            <a:lvl1pPr algn="l">
              <a:defRPr sz="5400">
                <a:solidFill>
                  <a:schemeClr val="tx1">
                    <a:lumMod val="85000"/>
                    <a:lumOff val="15000"/>
                  </a:schemeClr>
                </a:solidFill>
              </a:defRPr>
            </a:lvl1pPr>
          </a:lstStyle>
          <a:p>
            <a:r>
              <a:rPr lang="zh-CN" altLang="en-US" dirty="0"/>
              <a:t>编辑母版标题</a:t>
            </a:r>
            <a:endParaRPr lang="zh-CN" altLang="en-US" dirty="0"/>
          </a:p>
        </p:txBody>
      </p:sp>
      <p:sp>
        <p:nvSpPr>
          <p:cNvPr id="3" name="文本占位符 2"/>
          <p:cNvSpPr>
            <a:spLocks noGrp="1"/>
          </p:cNvSpPr>
          <p:nvPr>
            <p:ph type="body" idx="1" hasCustomPrompt="1"/>
            <p:custDataLst>
              <p:tags r:id="rId21"/>
            </p:custDataLst>
          </p:nvPr>
        </p:nvSpPr>
        <p:spPr>
          <a:xfrm>
            <a:off x="5976191" y="4241381"/>
            <a:ext cx="5608320" cy="936000"/>
          </a:xfrm>
        </p:spPr>
        <p:txBody>
          <a:bodyPr wrap="square">
            <a:normAutofit/>
          </a:bodyPr>
          <a:lstStyle>
            <a:lvl1pPr marL="0" indent="0" algn="l">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22"/>
            </p:custDataLst>
          </p:nvPr>
        </p:nvSpPr>
        <p:spPr>
          <a:xfrm>
            <a:off x="5964761" y="1415245"/>
            <a:ext cx="5608320" cy="1504936"/>
          </a:xfrm>
        </p:spPr>
        <p:txBody>
          <a:bodyPr wrap="none" anchor="b">
            <a:normAutofit/>
          </a:bodyPr>
          <a:lstStyle>
            <a:lvl1pPr marL="0" indent="0" algn="l">
              <a:buNone/>
              <a:defRPr sz="6000" b="1">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2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24"/>
            </p:custDataLst>
          </p:nvPr>
        </p:nvSpPr>
        <p:spPr/>
        <p:txBody>
          <a:bodyPr/>
          <a:lstStyle/>
          <a:p>
            <a:endParaRPr lang="zh-CN" altLang="en-US"/>
          </a:p>
        </p:txBody>
      </p:sp>
      <p:sp>
        <p:nvSpPr>
          <p:cNvPr id="6" name="灯片编号占位符 6"/>
          <p:cNvSpPr>
            <a:spLocks noGrp="1"/>
          </p:cNvSpPr>
          <p:nvPr>
            <p:ph type="sldNum" sz="quarter" idx="12"/>
            <p:custDataLst>
              <p:tags r:id="rId2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181820"/>
            <a:ext cx="5323840" cy="531234"/>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5"/>
            </p:custDataLst>
          </p:nvPr>
        </p:nvSpPr>
        <p:spPr>
          <a:xfrm>
            <a:off x="6172200" y="1181820"/>
            <a:ext cx="5323840" cy="531234"/>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501171"/>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任意多边形: 形状 6"/>
          <p:cNvSpPr/>
          <p:nvPr userDrawn="1">
            <p:custDataLst>
              <p:tags r:id="rId2"/>
            </p:custDataLst>
          </p:nvPr>
        </p:nvSpPr>
        <p:spPr>
          <a:xfrm>
            <a:off x="0" y="3987204"/>
            <a:ext cx="6458865" cy="2870796"/>
          </a:xfrm>
          <a:custGeom>
            <a:avLst/>
            <a:gdLst>
              <a:gd name="connsiteX0" fmla="*/ 353001 w 6458865"/>
              <a:gd name="connsiteY0" fmla="*/ 776 h 2870796"/>
              <a:gd name="connsiteX1" fmla="*/ 23273 w 6458865"/>
              <a:gd name="connsiteY1" fmla="*/ 75675 h 2870796"/>
              <a:gd name="connsiteX2" fmla="*/ 0 w 6458865"/>
              <a:gd name="connsiteY2" fmla="*/ 87098 h 2870796"/>
              <a:gd name="connsiteX3" fmla="*/ 0 w 6458865"/>
              <a:gd name="connsiteY3" fmla="*/ 2870796 h 2870796"/>
              <a:gd name="connsiteX4" fmla="*/ 6310380 w 6458865"/>
              <a:gd name="connsiteY4" fmla="*/ 2870796 h 2870796"/>
              <a:gd name="connsiteX5" fmla="*/ 6336478 w 6458865"/>
              <a:gd name="connsiteY5" fmla="*/ 2842568 h 2870796"/>
              <a:gd name="connsiteX6" fmla="*/ 6416978 w 6458865"/>
              <a:gd name="connsiteY6" fmla="*/ 2408299 h 2870796"/>
              <a:gd name="connsiteX7" fmla="*/ 5770823 w 6458865"/>
              <a:gd name="connsiteY7" fmla="*/ 2105483 h 2870796"/>
              <a:gd name="connsiteX8" fmla="*/ 5177681 w 6458865"/>
              <a:gd name="connsiteY8" fmla="*/ 1529055 h 2870796"/>
              <a:gd name="connsiteX9" fmla="*/ 4939786 w 6458865"/>
              <a:gd name="connsiteY9" fmla="*/ 1072981 h 2870796"/>
              <a:gd name="connsiteX10" fmla="*/ 4305160 w 6458865"/>
              <a:gd name="connsiteY10" fmla="*/ 844709 h 2870796"/>
              <a:gd name="connsiteX11" fmla="*/ 3426978 w 6458865"/>
              <a:gd name="connsiteY11" fmla="*/ 912796 h 2870796"/>
              <a:gd name="connsiteX12" fmla="*/ 2898688 w 6458865"/>
              <a:gd name="connsiteY12" fmla="*/ 1054483 h 2870796"/>
              <a:gd name="connsiteX13" fmla="*/ 1535246 w 6458865"/>
              <a:gd name="connsiteY13" fmla="*/ 686255 h 2870796"/>
              <a:gd name="connsiteX14" fmla="*/ 1073867 w 6458865"/>
              <a:gd name="connsiteY14" fmla="*/ 270641 h 2870796"/>
              <a:gd name="connsiteX15" fmla="*/ 468682 w 6458865"/>
              <a:gd name="connsiteY15" fmla="*/ 3562 h 2870796"/>
              <a:gd name="connsiteX16" fmla="*/ 353001 w 6458865"/>
              <a:gd name="connsiteY16" fmla="*/ 776 h 287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8865" h="2870796">
                <a:moveTo>
                  <a:pt x="353001" y="776"/>
                </a:moveTo>
                <a:cubicBezTo>
                  <a:pt x="237920" y="5582"/>
                  <a:pt x="125483" y="32512"/>
                  <a:pt x="23273" y="75675"/>
                </a:cubicBezTo>
                <a:lnTo>
                  <a:pt x="0" y="87098"/>
                </a:lnTo>
                <a:lnTo>
                  <a:pt x="0" y="2870796"/>
                </a:lnTo>
                <a:lnTo>
                  <a:pt x="6310380" y="2870796"/>
                </a:lnTo>
                <a:lnTo>
                  <a:pt x="6336478" y="2842568"/>
                </a:lnTo>
                <a:cubicBezTo>
                  <a:pt x="6440139" y="2711981"/>
                  <a:pt x="6506330" y="2544869"/>
                  <a:pt x="6416978" y="2408299"/>
                </a:cubicBezTo>
                <a:cubicBezTo>
                  <a:pt x="6301377" y="2231348"/>
                  <a:pt x="6000071" y="2195769"/>
                  <a:pt x="5770823" y="2105483"/>
                </a:cubicBezTo>
                <a:cubicBezTo>
                  <a:pt x="5479091" y="1990875"/>
                  <a:pt x="5280622" y="1767167"/>
                  <a:pt x="5177681" y="1529055"/>
                </a:cubicBezTo>
                <a:cubicBezTo>
                  <a:pt x="5110049" y="1372570"/>
                  <a:pt x="5074638" y="1201522"/>
                  <a:pt x="4939786" y="1072981"/>
                </a:cubicBezTo>
                <a:cubicBezTo>
                  <a:pt x="4789803" y="929878"/>
                  <a:pt x="4543157" y="867142"/>
                  <a:pt x="4305160" y="844709"/>
                </a:cubicBezTo>
                <a:cubicBezTo>
                  <a:pt x="4009454" y="817095"/>
                  <a:pt x="3709414" y="840363"/>
                  <a:pt x="3426978" y="912796"/>
                </a:cubicBezTo>
                <a:cubicBezTo>
                  <a:pt x="3249920" y="958294"/>
                  <a:pt x="3080892" y="1022997"/>
                  <a:pt x="2898688" y="1054483"/>
                </a:cubicBezTo>
                <a:cubicBezTo>
                  <a:pt x="2407149" y="1139653"/>
                  <a:pt x="1884110" y="964434"/>
                  <a:pt x="1535246" y="686255"/>
                </a:cubicBezTo>
                <a:cubicBezTo>
                  <a:pt x="1370747" y="555038"/>
                  <a:pt x="1237542" y="402410"/>
                  <a:pt x="1073867" y="270641"/>
                </a:cubicBezTo>
                <a:cubicBezTo>
                  <a:pt x="910193" y="138873"/>
                  <a:pt x="704723" y="25130"/>
                  <a:pt x="468682" y="3562"/>
                </a:cubicBezTo>
                <a:cubicBezTo>
                  <a:pt x="430015" y="30"/>
                  <a:pt x="391361" y="-827"/>
                  <a:pt x="353001" y="776"/>
                </a:cubicBezTo>
                <a:close/>
              </a:path>
            </a:pathLst>
          </a:custGeom>
          <a:gradFill>
            <a:gsLst>
              <a:gs pos="0">
                <a:schemeClr val="accent1">
                  <a:lumMod val="40000"/>
                  <a:lumOff val="60000"/>
                  <a:alpha val="20000"/>
                </a:schemeClr>
              </a:gs>
              <a:gs pos="90000">
                <a:schemeClr val="accent1">
                  <a:alpha val="50000"/>
                </a:schemeClr>
              </a:gs>
            </a:gsLst>
            <a:lin ang="9000000" scaled="0"/>
          </a:gradFill>
          <a:ln>
            <a:noFill/>
          </a:ln>
        </p:spPr>
        <p:txBody>
          <a:bodyPr vert="horz" wrap="square" lIns="91440" tIns="45720" rIns="91440" bIns="45720" numCol="1" anchor="t" anchorCtr="0" compatLnSpc="1">
            <a:noAutofit/>
          </a:bodyPr>
          <a:lstStyle/>
          <a:p>
            <a:pPr lvl="0"/>
            <a:endParaRPr lang="zh-CN" altLang="en-US"/>
          </a:p>
        </p:txBody>
      </p:sp>
      <p:sp>
        <p:nvSpPr>
          <p:cNvPr id="8" name="任意多边形: 形状 7"/>
          <p:cNvSpPr/>
          <p:nvPr userDrawn="1">
            <p:custDataLst>
              <p:tags r:id="rId3"/>
            </p:custDataLst>
          </p:nvPr>
        </p:nvSpPr>
        <p:spPr>
          <a:xfrm>
            <a:off x="1985663" y="400707"/>
            <a:ext cx="2107232" cy="859047"/>
          </a:xfrm>
          <a:custGeom>
            <a:avLst/>
            <a:gdLst>
              <a:gd name="connsiteX0" fmla="*/ 428140 w 1197104"/>
              <a:gd name="connsiteY0" fmla="*/ 138774 h 488019"/>
              <a:gd name="connsiteX1" fmla="*/ 784565 w 1197104"/>
              <a:gd name="connsiteY1" fmla="*/ 17426 h 488019"/>
              <a:gd name="connsiteX2" fmla="*/ 1136990 w 1197104"/>
              <a:gd name="connsiteY2" fmla="*/ 99722 h 488019"/>
              <a:gd name="connsiteX3" fmla="*/ 1178234 w 1197104"/>
              <a:gd name="connsiteY3" fmla="*/ 291841 h 488019"/>
              <a:gd name="connsiteX4" fmla="*/ 1134800 w 1197104"/>
              <a:gd name="connsiteY4" fmla="*/ 329941 h 488019"/>
              <a:gd name="connsiteX5" fmla="*/ 721986 w 1197104"/>
              <a:gd name="connsiteY5" fmla="*/ 350229 h 488019"/>
              <a:gd name="connsiteX6" fmla="*/ 410519 w 1197104"/>
              <a:gd name="connsiteY6" fmla="*/ 367660 h 488019"/>
              <a:gd name="connsiteX7" fmla="*/ 290123 w 1197104"/>
              <a:gd name="connsiteY7" fmla="*/ 467768 h 488019"/>
              <a:gd name="connsiteX8" fmla="*/ 128198 w 1197104"/>
              <a:gd name="connsiteY8" fmla="*/ 473864 h 488019"/>
              <a:gd name="connsiteX9" fmla="*/ 79906 w 1197104"/>
              <a:gd name="connsiteY9" fmla="*/ 110675 h 488019"/>
              <a:gd name="connsiteX10" fmla="*/ 259357 w 1197104"/>
              <a:gd name="connsiteY10" fmla="*/ 58288 h 488019"/>
              <a:gd name="connsiteX11" fmla="*/ 428140 w 1197104"/>
              <a:gd name="connsiteY11" fmla="*/ 138774 h 48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7104" h="488019">
                <a:moveTo>
                  <a:pt x="428140" y="138774"/>
                </a:moveTo>
                <a:cubicBezTo>
                  <a:pt x="551965" y="171254"/>
                  <a:pt x="663312" y="59431"/>
                  <a:pt x="784565" y="17426"/>
                </a:cubicBezTo>
                <a:cubicBezTo>
                  <a:pt x="908181" y="-23314"/>
                  <a:pt x="1044198" y="8449"/>
                  <a:pt x="1136990" y="99722"/>
                </a:cubicBezTo>
                <a:cubicBezTo>
                  <a:pt x="1186997" y="150490"/>
                  <a:pt x="1219667" y="233929"/>
                  <a:pt x="1178234" y="291841"/>
                </a:cubicBezTo>
                <a:cubicBezTo>
                  <a:pt x="1166499" y="307367"/>
                  <a:pt x="1151725" y="320330"/>
                  <a:pt x="1134800" y="329941"/>
                </a:cubicBezTo>
                <a:cubicBezTo>
                  <a:pt x="1014404" y="403379"/>
                  <a:pt x="861147" y="372899"/>
                  <a:pt x="721986" y="350229"/>
                </a:cubicBezTo>
                <a:cubicBezTo>
                  <a:pt x="620545" y="333751"/>
                  <a:pt x="506912" y="324702"/>
                  <a:pt x="410519" y="367660"/>
                </a:cubicBezTo>
                <a:cubicBezTo>
                  <a:pt x="357465" y="391282"/>
                  <a:pt x="333366" y="433382"/>
                  <a:pt x="290123" y="467768"/>
                </a:cubicBezTo>
                <a:cubicBezTo>
                  <a:pt x="250404" y="499200"/>
                  <a:pt x="174489" y="488056"/>
                  <a:pt x="128198" y="473864"/>
                </a:cubicBezTo>
                <a:cubicBezTo>
                  <a:pt x="-29917" y="425000"/>
                  <a:pt x="-36680" y="205925"/>
                  <a:pt x="79906" y="110675"/>
                </a:cubicBezTo>
                <a:cubicBezTo>
                  <a:pt x="128102" y="71147"/>
                  <a:pt x="196968" y="41429"/>
                  <a:pt x="259357" y="58288"/>
                </a:cubicBezTo>
                <a:cubicBezTo>
                  <a:pt x="320508" y="74480"/>
                  <a:pt x="367466" y="122772"/>
                  <a:pt x="428140" y="138774"/>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11" name="任意多边形: 形状 10"/>
          <p:cNvSpPr/>
          <p:nvPr userDrawn="1">
            <p:custDataLst>
              <p:tags r:id="rId4"/>
            </p:custDataLst>
          </p:nvPr>
        </p:nvSpPr>
        <p:spPr>
          <a:xfrm>
            <a:off x="1089" y="1209695"/>
            <a:ext cx="1098962" cy="594699"/>
          </a:xfrm>
          <a:custGeom>
            <a:avLst/>
            <a:gdLst>
              <a:gd name="connsiteX0" fmla="*/ 12860 w 2161402"/>
              <a:gd name="connsiteY0" fmla="*/ 162144 h 786264"/>
              <a:gd name="connsiteX1" fmla="*/ 356998 w 2161402"/>
              <a:gd name="connsiteY1" fmla="*/ 21269 h 786264"/>
              <a:gd name="connsiteX2" fmla="*/ 577597 w 2161402"/>
              <a:gd name="connsiteY2" fmla="*/ 183194 h 786264"/>
              <a:gd name="connsiteX3" fmla="*/ 986696 w 2161402"/>
              <a:gd name="connsiteY3" fmla="*/ 154143 h 786264"/>
              <a:gd name="connsiteX4" fmla="*/ 1393985 w 2161402"/>
              <a:gd name="connsiteY4" fmla="*/ 61941 h 786264"/>
              <a:gd name="connsiteX5" fmla="*/ 1834707 w 2161402"/>
              <a:gd name="connsiteY5" fmla="*/ 216056 h 786264"/>
              <a:gd name="connsiteX6" fmla="*/ 2052924 w 2161402"/>
              <a:gd name="connsiteY6" fmla="*/ 208245 h 786264"/>
              <a:gd name="connsiteX7" fmla="*/ 2159223 w 2161402"/>
              <a:gd name="connsiteY7" fmla="*/ 502758 h 786264"/>
              <a:gd name="connsiteX8" fmla="*/ 2128077 w 2161402"/>
              <a:gd name="connsiteY8" fmla="*/ 603342 h 786264"/>
              <a:gd name="connsiteX9" fmla="*/ 2063783 w 2161402"/>
              <a:gd name="connsiteY9" fmla="*/ 635822 h 786264"/>
              <a:gd name="connsiteX10" fmla="*/ 1893857 w 2161402"/>
              <a:gd name="connsiteY10" fmla="*/ 663826 h 786264"/>
              <a:gd name="connsiteX11" fmla="*/ 1 w 2161402"/>
              <a:gd name="connsiteY11" fmla="*/ 786222 h 78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1402" h="786264">
                <a:moveTo>
                  <a:pt x="12860" y="162144"/>
                </a:moveTo>
                <a:cubicBezTo>
                  <a:pt x="61437" y="31556"/>
                  <a:pt x="230887" y="-37881"/>
                  <a:pt x="356998" y="21269"/>
                </a:cubicBezTo>
                <a:cubicBezTo>
                  <a:pt x="439770" y="60036"/>
                  <a:pt x="496349" y="140808"/>
                  <a:pt x="577597" y="183194"/>
                </a:cubicBezTo>
                <a:cubicBezTo>
                  <a:pt x="703041" y="247774"/>
                  <a:pt x="855632" y="206531"/>
                  <a:pt x="986696" y="154143"/>
                </a:cubicBezTo>
                <a:cubicBezTo>
                  <a:pt x="1117760" y="101756"/>
                  <a:pt x="1254825" y="38033"/>
                  <a:pt x="1393985" y="61941"/>
                </a:cubicBezTo>
                <a:cubicBezTo>
                  <a:pt x="1548671" y="88611"/>
                  <a:pt x="1677734" y="220913"/>
                  <a:pt x="1834707" y="216056"/>
                </a:cubicBezTo>
                <a:cubicBezTo>
                  <a:pt x="1908240" y="213769"/>
                  <a:pt x="1984535" y="181099"/>
                  <a:pt x="2052924" y="208245"/>
                </a:cubicBezTo>
                <a:cubicBezTo>
                  <a:pt x="2157699" y="249488"/>
                  <a:pt x="2167224" y="390935"/>
                  <a:pt x="2159223" y="502758"/>
                </a:cubicBezTo>
                <a:cubicBezTo>
                  <a:pt x="2156747" y="538572"/>
                  <a:pt x="2152937" y="577529"/>
                  <a:pt x="2128077" y="603342"/>
                </a:cubicBezTo>
                <a:cubicBezTo>
                  <a:pt x="2111217" y="620868"/>
                  <a:pt x="2087214" y="629441"/>
                  <a:pt x="2063783" y="635822"/>
                </a:cubicBezTo>
                <a:cubicBezTo>
                  <a:pt x="2007957" y="649596"/>
                  <a:pt x="1951140" y="658959"/>
                  <a:pt x="1893857" y="663826"/>
                </a:cubicBezTo>
                <a:cubicBezTo>
                  <a:pt x="1265207" y="732977"/>
                  <a:pt x="632747" y="786222"/>
                  <a:pt x="1" y="786222"/>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sp>
        <p:nvSpPr>
          <p:cNvPr id="12" name="任意多边形: 形状 11"/>
          <p:cNvSpPr/>
          <p:nvPr userDrawn="1">
            <p:custDataLst>
              <p:tags r:id="rId5"/>
            </p:custDataLst>
          </p:nvPr>
        </p:nvSpPr>
        <p:spPr bwMode="auto">
          <a:xfrm flipV="1">
            <a:off x="10928167" y="0"/>
            <a:ext cx="1263833" cy="888004"/>
          </a:xfrm>
          <a:custGeom>
            <a:avLst/>
            <a:gdLst>
              <a:gd name="connsiteX0" fmla="*/ 2045884 w 3127559"/>
              <a:gd name="connsiteY0" fmla="*/ 0 h 2197510"/>
              <a:gd name="connsiteX1" fmla="*/ 3021546 w 3127559"/>
              <a:gd name="connsiteY1" fmla="*/ 267796 h 2197510"/>
              <a:gd name="connsiteX2" fmla="*/ 3127559 w 3127559"/>
              <a:gd name="connsiteY2" fmla="*/ 337609 h 2197510"/>
              <a:gd name="connsiteX3" fmla="*/ 3127559 w 3127559"/>
              <a:gd name="connsiteY3" fmla="*/ 2197510 h 2197510"/>
              <a:gd name="connsiteX4" fmla="*/ 0 w 3127559"/>
              <a:gd name="connsiteY4" fmla="*/ 2197510 h 2197510"/>
              <a:gd name="connsiteX5" fmla="*/ 9577 w 3127559"/>
              <a:gd name="connsiteY5" fmla="*/ 1991929 h 2197510"/>
              <a:gd name="connsiteX6" fmla="*/ 2045884 w 3127559"/>
              <a:gd name="connsiteY6" fmla="*/ 0 h 219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559" h="2197510">
                <a:moveTo>
                  <a:pt x="2045884" y="0"/>
                </a:moveTo>
                <a:cubicBezTo>
                  <a:pt x="2399152" y="0"/>
                  <a:pt x="2731518" y="97010"/>
                  <a:pt x="3021546" y="267796"/>
                </a:cubicBezTo>
                <a:lnTo>
                  <a:pt x="3127559" y="337609"/>
                </a:lnTo>
                <a:lnTo>
                  <a:pt x="3127559" y="2197510"/>
                </a:lnTo>
                <a:lnTo>
                  <a:pt x="0" y="2197510"/>
                </a:lnTo>
                <a:lnTo>
                  <a:pt x="9577" y="1991929"/>
                </a:lnTo>
                <a:cubicBezTo>
                  <a:pt x="114397" y="873092"/>
                  <a:pt x="986080" y="0"/>
                  <a:pt x="2045884" y="0"/>
                </a:cubicBezTo>
                <a:close/>
              </a:path>
            </a:pathLst>
          </a:custGeom>
          <a:gradFill>
            <a:gsLst>
              <a:gs pos="0">
                <a:schemeClr val="accent1">
                  <a:lumMod val="40000"/>
                  <a:lumOff val="60000"/>
                  <a:alpha val="20000"/>
                </a:schemeClr>
              </a:gs>
              <a:gs pos="100000">
                <a:schemeClr val="accent1">
                  <a:alpha val="50000"/>
                </a:schemeClr>
              </a:gs>
            </a:gsLst>
            <a:lin ang="5400000" scaled="1"/>
          </a:gradFill>
          <a:ln>
            <a:noFill/>
          </a:ln>
        </p:spPr>
        <p:txBody>
          <a:bodyPr vert="horz" wrap="square" lIns="91440" tIns="45720" rIns="91440" bIns="45720" numCol="1" anchor="t" anchorCtr="0" compatLnSpc="1">
            <a:noAutofit/>
          </a:bodyPr>
          <a:lstStyle/>
          <a:p>
            <a:endParaRPr lang="zh-CN" altLang="en-US"/>
          </a:p>
        </p:txBody>
      </p:sp>
      <p:sp>
        <p:nvSpPr>
          <p:cNvPr id="13" name="任意多边形: 形状 12"/>
          <p:cNvSpPr/>
          <p:nvPr userDrawn="1">
            <p:custDataLst>
              <p:tags r:id="rId6"/>
            </p:custDataLst>
          </p:nvPr>
        </p:nvSpPr>
        <p:spPr>
          <a:xfrm>
            <a:off x="11186314" y="496059"/>
            <a:ext cx="1005686" cy="486872"/>
          </a:xfrm>
          <a:custGeom>
            <a:avLst/>
            <a:gdLst>
              <a:gd name="connsiteX0" fmla="*/ 2140391 w 2140390"/>
              <a:gd name="connsiteY0" fmla="*/ 76977 h 1036205"/>
              <a:gd name="connsiteX1" fmla="*/ 1513646 w 2140390"/>
              <a:gd name="connsiteY1" fmla="*/ 154606 h 1036205"/>
              <a:gd name="connsiteX2" fmla="*/ 1285046 w 2140390"/>
              <a:gd name="connsiteY2" fmla="*/ 378253 h 1036205"/>
              <a:gd name="connsiteX3" fmla="*/ 1123121 w 2140390"/>
              <a:gd name="connsiteY3" fmla="*/ 396350 h 1036205"/>
              <a:gd name="connsiteX4" fmla="*/ 151000 w 2140390"/>
              <a:gd name="connsiteY4" fmla="*/ 510650 h 1036205"/>
              <a:gd name="connsiteX5" fmla="*/ 20126 w 2140390"/>
              <a:gd name="connsiteY5" fmla="*/ 641238 h 1036205"/>
              <a:gd name="connsiteX6" fmla="*/ 139760 w 2140390"/>
              <a:gd name="connsiteY6" fmla="*/ 973375 h 1036205"/>
              <a:gd name="connsiteX7" fmla="*/ 514093 w 2140390"/>
              <a:gd name="connsiteY7" fmla="*/ 1025191 h 1036205"/>
              <a:gd name="connsiteX8" fmla="*/ 891473 w 2140390"/>
              <a:gd name="connsiteY8" fmla="*/ 942609 h 1036205"/>
              <a:gd name="connsiteX9" fmla="*/ 2124675 w 2140390"/>
              <a:gd name="connsiteY9" fmla="*/ 942609 h 103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0390" h="1036205">
                <a:moveTo>
                  <a:pt x="2140391" y="76977"/>
                </a:moveTo>
                <a:cubicBezTo>
                  <a:pt x="1943224" y="-50658"/>
                  <a:pt x="1674809" y="-16177"/>
                  <a:pt x="1513646" y="154606"/>
                </a:cubicBezTo>
                <a:cubicBezTo>
                  <a:pt x="1439637" y="232997"/>
                  <a:pt x="1385440" y="338819"/>
                  <a:pt x="1285046" y="378253"/>
                </a:cubicBezTo>
                <a:cubicBezTo>
                  <a:pt x="1234183" y="398255"/>
                  <a:pt x="1177890" y="398065"/>
                  <a:pt x="1123121" y="396350"/>
                </a:cubicBezTo>
                <a:cubicBezTo>
                  <a:pt x="791746" y="385873"/>
                  <a:pt x="433987" y="337867"/>
                  <a:pt x="151000" y="510650"/>
                </a:cubicBezTo>
                <a:cubicBezTo>
                  <a:pt x="97659" y="543131"/>
                  <a:pt x="47082" y="584850"/>
                  <a:pt x="20126" y="641238"/>
                </a:cubicBezTo>
                <a:cubicBezTo>
                  <a:pt x="-35500" y="757443"/>
                  <a:pt x="30604" y="904890"/>
                  <a:pt x="139760" y="973375"/>
                </a:cubicBezTo>
                <a:cubicBezTo>
                  <a:pt x="248917" y="1041860"/>
                  <a:pt x="387410" y="1045860"/>
                  <a:pt x="514093" y="1025191"/>
                </a:cubicBezTo>
                <a:cubicBezTo>
                  <a:pt x="640775" y="1004522"/>
                  <a:pt x="764029" y="961469"/>
                  <a:pt x="891473" y="942609"/>
                </a:cubicBezTo>
                <a:cubicBezTo>
                  <a:pt x="1301048" y="882030"/>
                  <a:pt x="1732055" y="1073006"/>
                  <a:pt x="2124675" y="942609"/>
                </a:cubicBezTo>
                <a:close/>
              </a:path>
            </a:pathLst>
          </a:custGeom>
          <a:solidFill>
            <a:schemeClr val="lt1">
              <a:lumMod val="100000"/>
            </a:schemeClr>
          </a:solidFill>
          <a:ln w="9525" cap="flat">
            <a:noFill/>
            <a:prstDash val="solid"/>
            <a:miter/>
          </a:ln>
        </p:spPr>
        <p:txBody>
          <a:bodyPr rtlCol="0" anchor="ctr"/>
          <a:lstStyle/>
          <a:p>
            <a:pPr lvl="0"/>
            <a:endParaRPr lang="zh-CN" altLang="en-US"/>
          </a:p>
        </p:txBody>
      </p:sp>
      <p:pic>
        <p:nvPicPr>
          <p:cNvPr id="9" name="图形 8"/>
          <p:cNvPicPr>
            <a:picLocks noChangeAspect="1"/>
          </p:cNvPicPr>
          <p:nvPr userDrawn="1">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5160420" y="5992275"/>
            <a:ext cx="1044114" cy="793203"/>
          </a:xfrm>
          <a:prstGeom prst="rect">
            <a:avLst/>
          </a:prstGeom>
        </p:spPr>
      </p:pic>
      <p:pic>
        <p:nvPicPr>
          <p:cNvPr id="15" name="图形 14"/>
          <p:cNvPicPr>
            <a:picLocks noChangeAspect="1"/>
          </p:cNvPicPr>
          <p:nvPr userDrawn="1">
            <p:custDataLst>
              <p:tags r:id="rId10"/>
            </p:custDataLst>
          </p:nvPr>
        </p:nvPicPr>
        <p:blipFill>
          <a:blip r:embed="rId11">
            <a:extLst>
              <a:ext uri="{96DAC541-7B7A-43D3-8B79-37D633B846F1}">
                <asvg:svgBlip xmlns:asvg="http://schemas.microsoft.com/office/drawing/2016/SVG/main" r:embed="rId12"/>
              </a:ext>
            </a:extLst>
          </a:blip>
          <a:srcRect l="28534"/>
          <a:stretch>
            <a:fillRect/>
          </a:stretch>
        </p:blipFill>
        <p:spPr>
          <a:xfrm>
            <a:off x="3504" y="5915562"/>
            <a:ext cx="746188" cy="793203"/>
          </a:xfrm>
          <a:custGeom>
            <a:avLst/>
            <a:gdLst>
              <a:gd name="connsiteX0" fmla="*/ 0 w 746188"/>
              <a:gd name="connsiteY0" fmla="*/ 0 h 793203"/>
              <a:gd name="connsiteX1" fmla="*/ 746188 w 746188"/>
              <a:gd name="connsiteY1" fmla="*/ 0 h 793203"/>
              <a:gd name="connsiteX2" fmla="*/ 746188 w 746188"/>
              <a:gd name="connsiteY2" fmla="*/ 793203 h 793203"/>
              <a:gd name="connsiteX3" fmla="*/ 0 w 746188"/>
              <a:gd name="connsiteY3" fmla="*/ 793203 h 793203"/>
            </a:gdLst>
            <a:ahLst/>
            <a:cxnLst>
              <a:cxn ang="0">
                <a:pos x="connsiteX0" y="connsiteY0"/>
              </a:cxn>
              <a:cxn ang="0">
                <a:pos x="connsiteX1" y="connsiteY1"/>
              </a:cxn>
              <a:cxn ang="0">
                <a:pos x="connsiteX2" y="connsiteY2"/>
              </a:cxn>
              <a:cxn ang="0">
                <a:pos x="connsiteX3" y="connsiteY3"/>
              </a:cxn>
            </a:cxnLst>
            <a:rect l="l" t="t" r="r" b="b"/>
            <a:pathLst>
              <a:path w="746188" h="793203">
                <a:moveTo>
                  <a:pt x="0" y="0"/>
                </a:moveTo>
                <a:lnTo>
                  <a:pt x="746188" y="0"/>
                </a:lnTo>
                <a:lnTo>
                  <a:pt x="746188" y="793203"/>
                </a:lnTo>
                <a:lnTo>
                  <a:pt x="0" y="793203"/>
                </a:lnTo>
                <a:close/>
              </a:path>
            </a:pathLst>
          </a:custGeom>
        </p:spPr>
      </p:pic>
      <p:sp>
        <p:nvSpPr>
          <p:cNvPr id="16" name="图形 33"/>
          <p:cNvSpPr/>
          <p:nvPr userDrawn="1">
            <p:custDataLst>
              <p:tags r:id="rId13"/>
            </p:custDataLst>
          </p:nvPr>
        </p:nvSpPr>
        <p:spPr>
          <a:xfrm>
            <a:off x="236422" y="6574099"/>
            <a:ext cx="5402531" cy="283901"/>
          </a:xfrm>
          <a:custGeom>
            <a:avLst/>
            <a:gdLst>
              <a:gd name="connsiteX0" fmla="*/ 6731889 w 6731889"/>
              <a:gd name="connsiteY0" fmla="*/ 176879 h 353758"/>
              <a:gd name="connsiteX1" fmla="*/ 3365945 w 6731889"/>
              <a:gd name="connsiteY1" fmla="*/ 353759 h 353758"/>
              <a:gd name="connsiteX2" fmla="*/ 0 w 6731889"/>
              <a:gd name="connsiteY2" fmla="*/ 176879 h 353758"/>
              <a:gd name="connsiteX3" fmla="*/ 3365945 w 6731889"/>
              <a:gd name="connsiteY3" fmla="*/ 0 h 353758"/>
              <a:gd name="connsiteX4" fmla="*/ 6731889 w 6731889"/>
              <a:gd name="connsiteY4" fmla="*/ 176879 h 35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89" h="353758">
                <a:moveTo>
                  <a:pt x="6731889" y="176879"/>
                </a:moveTo>
                <a:cubicBezTo>
                  <a:pt x="6731889" y="274567"/>
                  <a:pt x="5224905" y="353759"/>
                  <a:pt x="3365945" y="353759"/>
                </a:cubicBezTo>
                <a:cubicBezTo>
                  <a:pt x="1506985" y="353759"/>
                  <a:pt x="0" y="274567"/>
                  <a:pt x="0" y="176879"/>
                </a:cubicBezTo>
                <a:cubicBezTo>
                  <a:pt x="0" y="79192"/>
                  <a:pt x="1506985" y="0"/>
                  <a:pt x="3365945" y="0"/>
                </a:cubicBezTo>
                <a:cubicBezTo>
                  <a:pt x="5224905" y="0"/>
                  <a:pt x="6731889" y="79192"/>
                  <a:pt x="6731889" y="176879"/>
                </a:cubicBezTo>
                <a:close/>
              </a:path>
            </a:pathLst>
          </a:custGeom>
          <a:solidFill>
            <a:schemeClr val="tx1">
              <a:lumMod val="85000"/>
              <a:lumOff val="15000"/>
            </a:schemeClr>
          </a:solidFill>
          <a:ln w="9525" cap="flat">
            <a:noFill/>
            <a:prstDash val="solid"/>
            <a:miter/>
          </a:ln>
        </p:spPr>
        <p:txBody>
          <a:bodyPr rtlCol="0" anchor="ctr"/>
          <a:lstStyle/>
          <a:p>
            <a:endParaRPr lang="zh-CN" altLang="en-US"/>
          </a:p>
        </p:txBody>
      </p:sp>
      <p:pic>
        <p:nvPicPr>
          <p:cNvPr id="17" name="图形 16"/>
          <p:cNvPicPr>
            <a:picLocks noChangeAspect="1"/>
          </p:cNvPicPr>
          <p:nvPr userDrawn="1">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344592" y="3176430"/>
            <a:ext cx="3559259" cy="3681570"/>
          </a:xfrm>
          <a:prstGeom prst="rect">
            <a:avLst/>
          </a:prstGeom>
        </p:spPr>
      </p:pic>
      <p:pic>
        <p:nvPicPr>
          <p:cNvPr id="19" name="图形 18"/>
          <p:cNvPicPr>
            <a:picLocks noChangeAspect="1"/>
          </p:cNvPicPr>
          <p:nvPr userDrawn="1">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1806920" y="1916260"/>
            <a:ext cx="3418430" cy="4873332"/>
          </a:xfrm>
          <a:prstGeom prst="rect">
            <a:avLst/>
          </a:prstGeom>
        </p:spPr>
      </p:pic>
      <p:sp>
        <p:nvSpPr>
          <p:cNvPr id="2" name="标题 1"/>
          <p:cNvSpPr>
            <a:spLocks noGrp="1"/>
          </p:cNvSpPr>
          <p:nvPr>
            <p:ph type="ctrTitle" hasCustomPrompt="1"/>
            <p:custDataLst>
              <p:tags r:id="rId20"/>
            </p:custDataLst>
          </p:nvPr>
        </p:nvSpPr>
        <p:spPr>
          <a:xfrm>
            <a:off x="6096000" y="1804393"/>
            <a:ext cx="5257200" cy="1700753"/>
          </a:xfrm>
        </p:spPr>
        <p:txBody>
          <a:bodyPr wrap="square" anchor="b">
            <a:normAutofit/>
          </a:bodyPr>
          <a:lstStyle>
            <a:lvl1pPr algn="l">
              <a:lnSpc>
                <a:spcPct val="100000"/>
              </a:lnSpc>
              <a:defRPr sz="6000">
                <a:solidFill>
                  <a:schemeClr val="tx1">
                    <a:lumMod val="85000"/>
                    <a:lumOff val="15000"/>
                  </a:schemeClr>
                </a:solidFill>
              </a:defRPr>
            </a:lvl1pPr>
          </a:lstStyle>
          <a:p>
            <a:r>
              <a:rPr lang="zh-CN" altLang="en-US"/>
              <a:t>编辑母版标题</a:t>
            </a:r>
            <a:endParaRPr lang="zh-CN" altLang="en-US" dirty="0"/>
          </a:p>
        </p:txBody>
      </p:sp>
      <p:sp>
        <p:nvSpPr>
          <p:cNvPr id="4" name="日期占位符 3"/>
          <p:cNvSpPr>
            <a:spLocks noGrp="1"/>
          </p:cNvSpPr>
          <p:nvPr>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2"/>
            </p:custDataLst>
          </p:nvPr>
        </p:nvSpPr>
        <p:spPr/>
        <p:txBody>
          <a:bodyPr/>
          <a:lstStyle/>
          <a:p>
            <a:endParaRPr lang="zh-CN" altLang="en-US"/>
          </a:p>
        </p:txBody>
      </p:sp>
      <p:sp>
        <p:nvSpPr>
          <p:cNvPr id="6" name="灯片编号占位符 5"/>
          <p:cNvSpPr>
            <a:spLocks noGrp="1"/>
          </p:cNvSpPr>
          <p:nvPr>
            <p:ph type="sldNum" sz="quarter" idx="12"/>
            <p:custDataLst>
              <p:tags r:id="rId2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24"/>
            </p:custDataLst>
          </p:nvPr>
        </p:nvSpPr>
        <p:spPr>
          <a:xfrm>
            <a:off x="6107430" y="3812071"/>
            <a:ext cx="197358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800">
                <a:solidFill>
                  <a:schemeClr val="lt1">
                    <a:lumMod val="100000"/>
                  </a:schemeClr>
                </a:solidFill>
              </a:defRPr>
            </a:lvl1pPr>
          </a:lstStyle>
          <a:p>
            <a:pPr lvl="0"/>
            <a:r>
              <a:rPr lang="zh-CN" altLang="en-US" dirty="0"/>
              <a:t>署名</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96.xml"/><Relationship Id="rId23" Type="http://schemas.openxmlformats.org/officeDocument/2006/relationships/tags" Target="../tags/tag195.xml"/><Relationship Id="rId22" Type="http://schemas.openxmlformats.org/officeDocument/2006/relationships/tags" Target="../tags/tag194.xml"/><Relationship Id="rId21" Type="http://schemas.openxmlformats.org/officeDocument/2006/relationships/tags" Target="../tags/tag193.xml"/><Relationship Id="rId20" Type="http://schemas.openxmlformats.org/officeDocument/2006/relationships/tags" Target="../tags/tag192.xml"/><Relationship Id="rId2" Type="http://schemas.openxmlformats.org/officeDocument/2006/relationships/slideLayout" Target="../slideLayouts/slideLayout12.xml"/><Relationship Id="rId19" Type="http://schemas.openxmlformats.org/officeDocument/2006/relationships/tags" Target="../tags/tag191.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1" Type="http://schemas.openxmlformats.org/officeDocument/2006/relationships/theme" Target="../theme/theme3.xml"/><Relationship Id="rId20" Type="http://schemas.openxmlformats.org/officeDocument/2006/relationships/tags" Target="../tags/tag291.xml"/><Relationship Id="rId2" Type="http://schemas.openxmlformats.org/officeDocument/2006/relationships/slideLayout" Target="../slideLayouts/slideLayout30.xml"/><Relationship Id="rId19" Type="http://schemas.openxmlformats.org/officeDocument/2006/relationships/tags" Target="../tags/tag290.xml"/><Relationship Id="rId18" Type="http://schemas.openxmlformats.org/officeDocument/2006/relationships/tags" Target="../tags/tag289.xml"/><Relationship Id="rId17" Type="http://schemas.openxmlformats.org/officeDocument/2006/relationships/tags" Target="../tags/tag288.xml"/><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3" Type="http://schemas.openxmlformats.org/officeDocument/2006/relationships/theme" Target="../theme/theme4.xml"/><Relationship Id="rId22" Type="http://schemas.openxmlformats.org/officeDocument/2006/relationships/tags" Target="../tags/tag390.xml"/><Relationship Id="rId21" Type="http://schemas.openxmlformats.org/officeDocument/2006/relationships/tags" Target="../tags/tag389.xml"/><Relationship Id="rId20" Type="http://schemas.openxmlformats.org/officeDocument/2006/relationships/tags" Target="../tags/tag388.xml"/><Relationship Id="rId2" Type="http://schemas.openxmlformats.org/officeDocument/2006/relationships/slideLayout" Target="../slideLayouts/slideLayout41.xml"/><Relationship Id="rId19" Type="http://schemas.openxmlformats.org/officeDocument/2006/relationships/tags" Target="../tags/tag387.xml"/><Relationship Id="rId18" Type="http://schemas.openxmlformats.org/officeDocument/2006/relationships/tags" Target="../tags/tag386.xml"/><Relationship Id="rId17" Type="http://schemas.openxmlformats.org/officeDocument/2006/relationships/tags" Target="../tags/tag385.xml"/><Relationship Id="rId16" Type="http://schemas.openxmlformats.org/officeDocument/2006/relationships/tags" Target="../tags/tag384.xml"/><Relationship Id="rId15" Type="http://schemas.openxmlformats.org/officeDocument/2006/relationships/image" Target="../media/image19.svg"/><Relationship Id="rId14" Type="http://schemas.openxmlformats.org/officeDocument/2006/relationships/image" Target="../media/image18.png"/><Relationship Id="rId13" Type="http://schemas.openxmlformats.org/officeDocument/2006/relationships/tags" Target="../tags/tag383.xml"/><Relationship Id="rId12" Type="http://schemas.openxmlformats.org/officeDocument/2006/relationships/tags" Target="../tags/tag382.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p:custDataLst>
              <p:tags r:id="rId12"/>
            </p:custDataLst>
          </p:nvPr>
        </p:nvSpPr>
        <p:spPr>
          <a:xfrm>
            <a:off x="4991815" y="6567170"/>
            <a:ext cx="720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9" name="椭圆 8"/>
          <p:cNvSpPr/>
          <p:nvPr>
            <p:custDataLst>
              <p:tags r:id="rId13"/>
            </p:custDataLst>
          </p:nvPr>
        </p:nvSpPr>
        <p:spPr>
          <a:xfrm>
            <a:off x="547099" y="526399"/>
            <a:ext cx="564515" cy="564515"/>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MiSans Normal" panose="00000500000000000000" charset="-122"/>
              <a:sym typeface="MiSans Normal" panose="00000500000000000000" charset="-122"/>
            </a:endParaRPr>
          </a:p>
        </p:txBody>
      </p:sp>
      <p:sp>
        <p:nvSpPr>
          <p:cNvPr id="11" name="日期占位符 10"/>
          <p:cNvSpPr>
            <a:spLocks noGrp="1"/>
          </p:cNvSpPr>
          <p:nvPr>
            <p:ph type="dt" sz="half" idx="10"/>
            <p:custDataLst>
              <p:tags r:id="rId14"/>
            </p:custDataLst>
          </p:nvPr>
        </p:nvSpPr>
        <p:spPr>
          <a:xfrm>
            <a:off x="695960" y="6356350"/>
            <a:ext cx="2743200" cy="365125"/>
          </a:xfrm>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760FBDFE-C587-4B4C-A407-44438C67B59E}" type="datetimeFigureOut">
              <a:rPr lang="zh-CN" altLang="en-US" smtClean="0"/>
            </a:fld>
            <a:endParaRPr lang="zh-CN" altLang="en-US"/>
          </a:p>
        </p:txBody>
      </p:sp>
      <p:sp>
        <p:nvSpPr>
          <p:cNvPr id="12" name="页脚占位符 11"/>
          <p:cNvSpPr>
            <a:spLocks noGrp="1"/>
          </p:cNvSpPr>
          <p:nvPr>
            <p:ph type="ftr" sz="quarter" idx="11"/>
            <p:custDataLst>
              <p:tags r:id="rId15"/>
            </p:custDataLst>
          </p:nvPr>
        </p:nvSpPr>
        <p:spPr>
          <a:xfrm>
            <a:off x="4038600" y="6356350"/>
            <a:ext cx="4114800" cy="365125"/>
          </a:xfrm>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dirty="0"/>
          </a:p>
        </p:txBody>
      </p:sp>
      <p:sp>
        <p:nvSpPr>
          <p:cNvPr id="13" name="灯片编号占位符 12"/>
          <p:cNvSpPr>
            <a:spLocks noGrp="1"/>
          </p:cNvSpPr>
          <p:nvPr>
            <p:ph type="sldNum" sz="quarter" idx="12"/>
            <p:custDataLst>
              <p:tags r:id="rId16"/>
            </p:custDataLst>
          </p:nvPr>
        </p:nvSpPr>
        <p:spPr>
          <a:xfrm>
            <a:off x="8753983" y="6356350"/>
            <a:ext cx="2743200" cy="365125"/>
          </a:xfrm>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49AE70B2-8BF9-45C0-BB95-33D1B9D3A854}" type="slidenum">
              <a:rPr lang="zh-CN" altLang="en-US" smtClean="0"/>
            </a:fld>
            <a:endParaRPr lang="zh-CN" altLang="en-US" dirty="0"/>
          </a:p>
        </p:txBody>
      </p:sp>
      <p:sp>
        <p:nvSpPr>
          <p:cNvPr id="3" name="文本占位符 2"/>
          <p:cNvSpPr>
            <a:spLocks noGrp="1"/>
          </p:cNvSpPr>
          <p:nvPr>
            <p:ph type="body" idx="21"/>
            <p:custDataLst>
              <p:tags r:id="rId17"/>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2" name="标题占位符 1"/>
          <p:cNvSpPr>
            <a:spLocks noGrp="1"/>
          </p:cNvSpPr>
          <p:nvPr>
            <p:ph type="title"/>
            <p:custDataLst>
              <p:tags r:id="rId18"/>
            </p:custDataLst>
          </p:nvPr>
        </p:nvSpPr>
        <p:spPr>
          <a:xfrm>
            <a:off x="695960" y="360000"/>
            <a:ext cx="10800000" cy="720000"/>
          </a:xfrm>
          <a:prstGeom prst="rect">
            <a:avLst/>
          </a:prstGeom>
          <a:noFill/>
          <a:ln>
            <a:noFill/>
            <a:prstDash val="sysDash"/>
          </a:ln>
        </p:spPr>
        <p:txBody>
          <a:bodyPr vert="horz" wrap="square" lIns="91440" tIns="45720" rIns="91440" bIns="45720" rtlCol="0" anchor="ctr">
            <a:normAutofit/>
          </a:bodyPr>
          <a:lstStyle/>
          <a:p>
            <a:pPr marL="0" marR="0" lvl="0">
              <a:buClrTx/>
              <a:buSzTx/>
              <a:buFontTx/>
            </a:pPr>
            <a:r>
              <a:rPr lang="zh-CN" altLang="en-US" dirty="0"/>
              <a:t>单击此处编辑母版标题样式</a:t>
            </a:r>
            <a:endParaRPr lang="zh-CN" altLang="en-US" dirty="0"/>
          </a:p>
        </p:txBody>
      </p:sp>
      <p:sp>
        <p:nvSpPr>
          <p:cNvPr id="4"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0"/>
    </p:custData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fontAlgn="auto" latinLnBrk="0" hangingPunct="1">
        <a:lnSpc>
          <a:spcPct val="100000"/>
        </a:lnSpc>
        <a:spcBef>
          <a:spcPct val="0"/>
        </a:spcBef>
        <a:buNone/>
        <a:defRPr kumimoji="0" lang="zh-CN" altLang="en-US" sz="3200" b="0" i="0" u="none" strike="noStrike" kern="1200" cap="none" spc="300" normalizeH="0" baseline="0" dirty="0" smtClean="0">
          <a:ln>
            <a:noFill/>
            <a:prstDash val="sysDot"/>
          </a:ln>
          <a:solidFill>
            <a:schemeClr val="accent1"/>
          </a:solidFill>
          <a:uFillTx/>
          <a:latin typeface="+mj-ea"/>
          <a:ea typeface="+mj-ea"/>
          <a:cs typeface="MiSans Normal" panose="00000500000000000000" charset="-122"/>
          <a:sym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75000"/>
              <a:lumOff val="25000"/>
            </a:schemeClr>
          </a:solidFill>
          <a:uFillTx/>
          <a:latin typeface="+mn-ea"/>
          <a:ea typeface="+mn-ea"/>
          <a:cs typeface="MiSans Normal" panose="00000500000000000000" charset="-122"/>
          <a:sym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sym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sym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sym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sym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矩形 8"/>
          <p:cNvSpPr/>
          <p:nvPr userDrawn="1">
            <p:custDataLst>
              <p:tags r:id="rId12"/>
            </p:custDataLst>
          </p:nvPr>
        </p:nvSpPr>
        <p:spPr>
          <a:xfrm>
            <a:off x="0" y="0"/>
            <a:ext cx="12192000" cy="6858000"/>
          </a:xfrm>
          <a:prstGeom prst="rect">
            <a:avLst/>
          </a:prstGeom>
          <a:gradFill flip="none" rotWithShape="1">
            <a:gsLst>
              <a:gs pos="0">
                <a:schemeClr val="bg2">
                  <a:alpha val="0"/>
                </a:schemeClr>
              </a:gs>
              <a:gs pos="100000">
                <a:schemeClr val="accent1">
                  <a:lumMod val="40000"/>
                  <a:lumOff val="60000"/>
                  <a:alpha val="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形 9"/>
          <p:cNvPicPr>
            <a:picLocks noChangeAspect="1"/>
          </p:cNvPicPr>
          <p:nvPr userDrawn="1">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flipH="1">
            <a:off x="11390030" y="6417236"/>
            <a:ext cx="298040" cy="440764"/>
          </a:xfrm>
          <a:prstGeom prst="rect">
            <a:avLst/>
          </a:prstGeom>
        </p:spPr>
      </p:pic>
      <p:pic>
        <p:nvPicPr>
          <p:cNvPr id="11" name="图形 10"/>
          <p:cNvPicPr>
            <a:picLocks noChangeAspect="1"/>
          </p:cNvPicPr>
          <p:nvPr userDrawn="1">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flipH="1">
            <a:off x="11688070" y="6273748"/>
            <a:ext cx="395066" cy="584252"/>
          </a:xfrm>
          <a:prstGeom prst="rect">
            <a:avLst/>
          </a:prstGeom>
        </p:spPr>
      </p:pic>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2"/>
            </p:custDataLst>
          </p:nvPr>
        </p:nvSpPr>
        <p:spPr>
          <a:xfrm>
            <a:off x="0" y="0"/>
            <a:ext cx="0" cy="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tags" Target="../tags/tag394.xml"/><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509.xml"/><Relationship Id="rId1" Type="http://schemas.openxmlformats.org/officeDocument/2006/relationships/tags" Target="../tags/tag508.xml"/></Relationships>
</file>

<file path=ppt/slides/_rels/slide11.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46.jpeg"/><Relationship Id="rId7" Type="http://schemas.openxmlformats.org/officeDocument/2006/relationships/tags" Target="../tags/tag516.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1" Type="http://schemas.openxmlformats.org/officeDocument/2006/relationships/slideLayout" Target="../slideLayouts/slideLayout17.xml"/><Relationship Id="rId10" Type="http://schemas.openxmlformats.org/officeDocument/2006/relationships/tags" Target="../tags/tag517.xml"/><Relationship Id="rId1" Type="http://schemas.openxmlformats.org/officeDocument/2006/relationships/tags" Target="../tags/tag51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tags" Target="../tags/tag518.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519.xml"/><Relationship Id="rId2" Type="http://schemas.openxmlformats.org/officeDocument/2006/relationships/image" Target="../media/image52.png"/><Relationship Id="rId1" Type="http://schemas.openxmlformats.org/officeDocument/2006/relationships/image" Target="../media/image5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tags" Target="../tags/tag520.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21.xml"/><Relationship Id="rId1"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22.xml"/><Relationship Id="rId1"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23.xml"/><Relationship Id="rId1"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24.xml"/><Relationship Id="rId1"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25.xml"/><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5" Type="http://schemas.openxmlformats.org/officeDocument/2006/relationships/notesSlide" Target="../notesSlides/notesSlide2.xml"/><Relationship Id="rId24" Type="http://schemas.openxmlformats.org/officeDocument/2006/relationships/slideLayout" Target="../slideLayouts/slideLayout17.xml"/><Relationship Id="rId23" Type="http://schemas.openxmlformats.org/officeDocument/2006/relationships/tags" Target="../tags/tag417.xml"/><Relationship Id="rId22" Type="http://schemas.openxmlformats.org/officeDocument/2006/relationships/tags" Target="../tags/tag416.xml"/><Relationship Id="rId21" Type="http://schemas.openxmlformats.org/officeDocument/2006/relationships/tags" Target="../tags/tag415.xml"/><Relationship Id="rId20" Type="http://schemas.openxmlformats.org/officeDocument/2006/relationships/tags" Target="../tags/tag414.xml"/><Relationship Id="rId2" Type="http://schemas.openxmlformats.org/officeDocument/2006/relationships/tags" Target="../tags/tag396.xml"/><Relationship Id="rId19" Type="http://schemas.openxmlformats.org/officeDocument/2006/relationships/tags" Target="../tags/tag413.xml"/><Relationship Id="rId18" Type="http://schemas.openxmlformats.org/officeDocument/2006/relationships/tags" Target="../tags/tag412.xml"/><Relationship Id="rId17" Type="http://schemas.openxmlformats.org/officeDocument/2006/relationships/tags" Target="../tags/tag411.xml"/><Relationship Id="rId16" Type="http://schemas.openxmlformats.org/officeDocument/2006/relationships/tags" Target="../tags/tag410.xml"/><Relationship Id="rId15" Type="http://schemas.openxmlformats.org/officeDocument/2006/relationships/tags" Target="../tags/tag409.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526.xml"/><Relationship Id="rId2" Type="http://schemas.openxmlformats.org/officeDocument/2006/relationships/image" Target="../media/image62.png"/><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528.xml"/><Relationship Id="rId1" Type="http://schemas.openxmlformats.org/officeDocument/2006/relationships/tags" Target="../tags/tag527.xml"/></Relationships>
</file>

<file path=ppt/slides/_rels/slide22.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image" Target="../media/image64.png"/><Relationship Id="rId6" Type="http://schemas.openxmlformats.org/officeDocument/2006/relationships/tags" Target="../tags/tag533.xml"/><Relationship Id="rId5" Type="http://schemas.openxmlformats.org/officeDocument/2006/relationships/image" Target="../media/image63.png"/><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6" Type="http://schemas.openxmlformats.org/officeDocument/2006/relationships/notesSlide" Target="../notesSlides/notesSlide5.xml"/><Relationship Id="rId15" Type="http://schemas.openxmlformats.org/officeDocument/2006/relationships/slideLayout" Target="../slideLayouts/slideLayout16.xml"/><Relationship Id="rId14" Type="http://schemas.openxmlformats.org/officeDocument/2006/relationships/tags" Target="../tags/tag539.xml"/><Relationship Id="rId13" Type="http://schemas.openxmlformats.org/officeDocument/2006/relationships/tags" Target="../tags/tag538.xml"/><Relationship Id="rId12" Type="http://schemas.openxmlformats.org/officeDocument/2006/relationships/tags" Target="../tags/tag537.xml"/><Relationship Id="rId11" Type="http://schemas.openxmlformats.org/officeDocument/2006/relationships/tags" Target="../tags/tag536.xml"/><Relationship Id="rId10" Type="http://schemas.openxmlformats.org/officeDocument/2006/relationships/image" Target="../media/image65.png"/><Relationship Id="rId1" Type="http://schemas.openxmlformats.org/officeDocument/2006/relationships/tags" Target="../tags/tag529.xml"/></Relationships>
</file>

<file path=ppt/slides/_rels/slide23.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547.xml"/><Relationship Id="rId7" Type="http://schemas.openxmlformats.org/officeDocument/2006/relationships/tags" Target="../tags/tag546.xml"/><Relationship Id="rId6" Type="http://schemas.openxmlformats.org/officeDocument/2006/relationships/tags" Target="../tags/tag545.xml"/><Relationship Id="rId5" Type="http://schemas.openxmlformats.org/officeDocument/2006/relationships/tags" Target="../tags/tag544.xml"/><Relationship Id="rId4" Type="http://schemas.openxmlformats.org/officeDocument/2006/relationships/tags" Target="../tags/tag543.xml"/><Relationship Id="rId3" Type="http://schemas.openxmlformats.org/officeDocument/2006/relationships/tags" Target="../tags/tag542.xml"/><Relationship Id="rId2" Type="http://schemas.openxmlformats.org/officeDocument/2006/relationships/tags" Target="../tags/tag541.xml"/><Relationship Id="rId11" Type="http://schemas.openxmlformats.org/officeDocument/2006/relationships/slideLayout" Target="../slideLayouts/slideLayout17.xml"/><Relationship Id="rId10" Type="http://schemas.openxmlformats.org/officeDocument/2006/relationships/tags" Target="../tags/tag548.xml"/><Relationship Id="rId1" Type="http://schemas.openxmlformats.org/officeDocument/2006/relationships/tags" Target="../tags/tag540.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1.xml"/><Relationship Id="rId2" Type="http://schemas.openxmlformats.org/officeDocument/2006/relationships/tags" Target="../tags/tag550.xml"/><Relationship Id="rId1" Type="http://schemas.openxmlformats.org/officeDocument/2006/relationships/tags" Target="../tags/tag54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3.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s>
</file>

<file path=ppt/slides/_rels/slide4.xml.rels><?xml version="1.0" encoding="UTF-8" standalone="yes"?>
<Relationships xmlns="http://schemas.openxmlformats.org/package/2006/relationships"><Relationship Id="rId9" Type="http://schemas.openxmlformats.org/officeDocument/2006/relationships/tags" Target="../tags/tag423.xml"/><Relationship Id="rId8" Type="http://schemas.microsoft.com/office/2007/relationships/hdphoto" Target="../media/image25.png"/><Relationship Id="rId7" Type="http://schemas.openxmlformats.org/officeDocument/2006/relationships/image" Target="../media/image24.png"/><Relationship Id="rId6" Type="http://schemas.microsoft.com/office/2007/relationships/hdphoto" Target="../media/image23.png"/><Relationship Id="rId5" Type="http://schemas.openxmlformats.org/officeDocument/2006/relationships/image" Target="../media/image22.png"/><Relationship Id="rId4" Type="http://schemas.microsoft.com/office/2007/relationships/hdphoto" Target="../media/image21.png"/><Relationship Id="rId3" Type="http://schemas.openxmlformats.org/officeDocument/2006/relationships/image" Target="../media/image20.png"/><Relationship Id="rId2" Type="http://schemas.openxmlformats.org/officeDocument/2006/relationships/tags" Target="../tags/tag422.xml"/><Relationship Id="rId11" Type="http://schemas.openxmlformats.org/officeDocument/2006/relationships/notesSlide" Target="../notesSlides/notesSlide3.xml"/><Relationship Id="rId10" Type="http://schemas.openxmlformats.org/officeDocument/2006/relationships/slideLayout" Target="../slideLayouts/slideLayout13.xml"/><Relationship Id="rId1" Type="http://schemas.openxmlformats.org/officeDocument/2006/relationships/tags" Target="../tags/tag421.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3.xml"/><Relationship Id="rId7" Type="http://schemas.openxmlformats.org/officeDocument/2006/relationships/tags" Target="../tags/tag426.xml"/><Relationship Id="rId6" Type="http://schemas.microsoft.com/office/2007/relationships/hdphoto" Target="../media/image29.png"/><Relationship Id="rId5" Type="http://schemas.openxmlformats.org/officeDocument/2006/relationships/image" Target="../media/image28.png"/><Relationship Id="rId4" Type="http://schemas.microsoft.com/office/2007/relationships/hdphoto" Target="../media/image27.png"/><Relationship Id="rId3" Type="http://schemas.openxmlformats.org/officeDocument/2006/relationships/image" Target="../media/image26.png"/><Relationship Id="rId2" Type="http://schemas.openxmlformats.org/officeDocument/2006/relationships/tags" Target="../tags/tag425.xml"/><Relationship Id="rId1" Type="http://schemas.openxmlformats.org/officeDocument/2006/relationships/tags" Target="../tags/tag424.xml"/></Relationships>
</file>

<file path=ppt/slides/_rels/slide6.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 Type="http://schemas.openxmlformats.org/officeDocument/2006/relationships/tags" Target="../tags/tag428.xml"/><Relationship Id="rId12" Type="http://schemas.openxmlformats.org/officeDocument/2006/relationships/slideLayout" Target="../slideLayouts/slideLayout17.xml"/><Relationship Id="rId11" Type="http://schemas.openxmlformats.org/officeDocument/2006/relationships/tags" Target="../tags/tag435.xml"/><Relationship Id="rId10" Type="http://schemas.openxmlformats.org/officeDocument/2006/relationships/image" Target="../media/image31.svg"/><Relationship Id="rId1" Type="http://schemas.openxmlformats.org/officeDocument/2006/relationships/tags" Target="../tags/tag427.xml"/></Relationships>
</file>

<file path=ppt/slides/_rels/slide7.xml.rels><?xml version="1.0" encoding="UTF-8" standalone="yes"?>
<Relationships xmlns="http://schemas.openxmlformats.org/package/2006/relationships"><Relationship Id="rId9" Type="http://schemas.openxmlformats.org/officeDocument/2006/relationships/tags" Target="../tags/tag444.xml"/><Relationship Id="rId8" Type="http://schemas.openxmlformats.org/officeDocument/2006/relationships/tags" Target="../tags/tag443.xml"/><Relationship Id="rId7" Type="http://schemas.openxmlformats.org/officeDocument/2006/relationships/tags" Target="../tags/tag442.xml"/><Relationship Id="rId6" Type="http://schemas.openxmlformats.org/officeDocument/2006/relationships/tags" Target="../tags/tag441.xml"/><Relationship Id="rId5" Type="http://schemas.openxmlformats.org/officeDocument/2006/relationships/tags" Target="../tags/tag440.xml"/><Relationship Id="rId46" Type="http://schemas.openxmlformats.org/officeDocument/2006/relationships/slideLayout" Target="../slideLayouts/slideLayout17.xml"/><Relationship Id="rId45" Type="http://schemas.openxmlformats.org/officeDocument/2006/relationships/tags" Target="../tags/tag468.xml"/><Relationship Id="rId44" Type="http://schemas.openxmlformats.org/officeDocument/2006/relationships/image" Target="../media/image43.png"/><Relationship Id="rId43" Type="http://schemas.openxmlformats.org/officeDocument/2006/relationships/image" Target="../media/image42.png"/><Relationship Id="rId42" Type="http://schemas.openxmlformats.org/officeDocument/2006/relationships/image" Target="../media/image41.png"/><Relationship Id="rId41" Type="http://schemas.openxmlformats.org/officeDocument/2006/relationships/image" Target="../media/image40.png"/><Relationship Id="rId40" Type="http://schemas.openxmlformats.org/officeDocument/2006/relationships/tags" Target="../tags/tag467.xml"/><Relationship Id="rId4" Type="http://schemas.openxmlformats.org/officeDocument/2006/relationships/tags" Target="../tags/tag439.xml"/><Relationship Id="rId39" Type="http://schemas.openxmlformats.org/officeDocument/2006/relationships/tags" Target="../tags/tag466.xml"/><Relationship Id="rId38" Type="http://schemas.openxmlformats.org/officeDocument/2006/relationships/tags" Target="../tags/tag465.xml"/><Relationship Id="rId37" Type="http://schemas.openxmlformats.org/officeDocument/2006/relationships/tags" Target="../tags/tag464.xml"/><Relationship Id="rId36" Type="http://schemas.openxmlformats.org/officeDocument/2006/relationships/tags" Target="../tags/tag463.xml"/><Relationship Id="rId35" Type="http://schemas.openxmlformats.org/officeDocument/2006/relationships/tags" Target="../tags/tag462.xml"/><Relationship Id="rId34" Type="http://schemas.openxmlformats.org/officeDocument/2006/relationships/tags" Target="../tags/tag461.xml"/><Relationship Id="rId33" Type="http://schemas.openxmlformats.org/officeDocument/2006/relationships/tags" Target="../tags/tag460.xml"/><Relationship Id="rId32" Type="http://schemas.openxmlformats.org/officeDocument/2006/relationships/tags" Target="../tags/tag459.xml"/><Relationship Id="rId31" Type="http://schemas.openxmlformats.org/officeDocument/2006/relationships/tags" Target="../tags/tag458.xml"/><Relationship Id="rId30" Type="http://schemas.openxmlformats.org/officeDocument/2006/relationships/tags" Target="../tags/tag457.xml"/><Relationship Id="rId3" Type="http://schemas.openxmlformats.org/officeDocument/2006/relationships/tags" Target="../tags/tag438.xml"/><Relationship Id="rId29" Type="http://schemas.openxmlformats.org/officeDocument/2006/relationships/tags" Target="../tags/tag456.xml"/><Relationship Id="rId28" Type="http://schemas.openxmlformats.org/officeDocument/2006/relationships/tags" Target="../tags/tag455.xml"/><Relationship Id="rId27" Type="http://schemas.openxmlformats.org/officeDocument/2006/relationships/tags" Target="../tags/tag454.xml"/><Relationship Id="rId26" Type="http://schemas.openxmlformats.org/officeDocument/2006/relationships/tags" Target="../tags/tag453.xml"/><Relationship Id="rId25" Type="http://schemas.openxmlformats.org/officeDocument/2006/relationships/tags" Target="../tags/tag452.xml"/><Relationship Id="rId24" Type="http://schemas.openxmlformats.org/officeDocument/2006/relationships/tags" Target="../tags/tag451.xml"/><Relationship Id="rId23" Type="http://schemas.openxmlformats.org/officeDocument/2006/relationships/tags" Target="../tags/tag450.xml"/><Relationship Id="rId22" Type="http://schemas.openxmlformats.org/officeDocument/2006/relationships/tags" Target="../tags/tag449.xml"/><Relationship Id="rId21" Type="http://schemas.openxmlformats.org/officeDocument/2006/relationships/tags" Target="../tags/tag448.xml"/><Relationship Id="rId20" Type="http://schemas.openxmlformats.org/officeDocument/2006/relationships/image" Target="../media/image39.svg"/><Relationship Id="rId2" Type="http://schemas.openxmlformats.org/officeDocument/2006/relationships/tags" Target="../tags/tag437.xml"/><Relationship Id="rId19" Type="http://schemas.openxmlformats.org/officeDocument/2006/relationships/image" Target="../media/image38.png"/><Relationship Id="rId18" Type="http://schemas.openxmlformats.org/officeDocument/2006/relationships/tags" Target="../tags/tag447.xml"/><Relationship Id="rId17" Type="http://schemas.openxmlformats.org/officeDocument/2006/relationships/image" Target="../media/image37.svg"/><Relationship Id="rId16" Type="http://schemas.openxmlformats.org/officeDocument/2006/relationships/image" Target="../media/image36.png"/><Relationship Id="rId15" Type="http://schemas.openxmlformats.org/officeDocument/2006/relationships/tags" Target="../tags/tag446.xml"/><Relationship Id="rId14" Type="http://schemas.openxmlformats.org/officeDocument/2006/relationships/image" Target="../media/image35.svg"/><Relationship Id="rId13" Type="http://schemas.openxmlformats.org/officeDocument/2006/relationships/image" Target="../media/image34.png"/><Relationship Id="rId12" Type="http://schemas.openxmlformats.org/officeDocument/2006/relationships/tags" Target="../tags/tag445.xml"/><Relationship Id="rId11" Type="http://schemas.openxmlformats.org/officeDocument/2006/relationships/image" Target="../media/image33.svg"/><Relationship Id="rId10" Type="http://schemas.openxmlformats.org/officeDocument/2006/relationships/image" Target="../media/image32.png"/><Relationship Id="rId1" Type="http://schemas.openxmlformats.org/officeDocument/2006/relationships/tags" Target="../tags/tag436.xml"/></Relationships>
</file>

<file path=ppt/slides/_rels/slide8.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 Type="http://schemas.openxmlformats.org/officeDocument/2006/relationships/tags" Target="../tags/tag470.xml"/><Relationship Id="rId18" Type="http://schemas.openxmlformats.org/officeDocument/2006/relationships/slideLayout" Target="../slideLayouts/slideLayout17.xml"/><Relationship Id="rId17" Type="http://schemas.openxmlformats.org/officeDocument/2006/relationships/tags" Target="../tags/tag483.xml"/><Relationship Id="rId16" Type="http://schemas.microsoft.com/office/2007/relationships/hdphoto" Target="../media/image45.png"/><Relationship Id="rId15" Type="http://schemas.openxmlformats.org/officeDocument/2006/relationships/image" Target="../media/image44.png"/><Relationship Id="rId14" Type="http://schemas.openxmlformats.org/officeDocument/2006/relationships/tags" Target="../tags/tag482.xml"/><Relationship Id="rId13" Type="http://schemas.openxmlformats.org/officeDocument/2006/relationships/tags" Target="../tags/tag481.xml"/><Relationship Id="rId12" Type="http://schemas.openxmlformats.org/officeDocument/2006/relationships/tags" Target="../tags/tag480.xml"/><Relationship Id="rId11" Type="http://schemas.openxmlformats.org/officeDocument/2006/relationships/tags" Target="../tags/tag479.xml"/><Relationship Id="rId10" Type="http://schemas.openxmlformats.org/officeDocument/2006/relationships/tags" Target="../tags/tag478.xml"/><Relationship Id="rId1" Type="http://schemas.openxmlformats.org/officeDocument/2006/relationships/tags" Target="../tags/tag469.xml"/></Relationships>
</file>

<file path=ppt/slides/_rels/slide9.xml.rels><?xml version="1.0" encoding="UTF-8" standalone="yes"?>
<Relationships xmlns="http://schemas.openxmlformats.org/package/2006/relationships"><Relationship Id="rId9" Type="http://schemas.openxmlformats.org/officeDocument/2006/relationships/tags" Target="../tags/tag492.xml"/><Relationship Id="rId8" Type="http://schemas.openxmlformats.org/officeDocument/2006/relationships/tags" Target="../tags/tag491.xml"/><Relationship Id="rId7" Type="http://schemas.openxmlformats.org/officeDocument/2006/relationships/tags" Target="../tags/tag490.xml"/><Relationship Id="rId6" Type="http://schemas.openxmlformats.org/officeDocument/2006/relationships/tags" Target="../tags/tag489.xml"/><Relationship Id="rId5" Type="http://schemas.openxmlformats.org/officeDocument/2006/relationships/tags" Target="../tags/tag488.xml"/><Relationship Id="rId4" Type="http://schemas.openxmlformats.org/officeDocument/2006/relationships/tags" Target="../tags/tag487.xml"/><Relationship Id="rId3" Type="http://schemas.openxmlformats.org/officeDocument/2006/relationships/tags" Target="../tags/tag486.xml"/><Relationship Id="rId25" Type="http://schemas.openxmlformats.org/officeDocument/2006/relationships/slideLayout" Target="../slideLayouts/slideLayout17.xml"/><Relationship Id="rId24" Type="http://schemas.openxmlformats.org/officeDocument/2006/relationships/tags" Target="../tags/tag507.xml"/><Relationship Id="rId23" Type="http://schemas.openxmlformats.org/officeDocument/2006/relationships/tags" Target="../tags/tag506.xml"/><Relationship Id="rId22" Type="http://schemas.openxmlformats.org/officeDocument/2006/relationships/tags" Target="../tags/tag505.xml"/><Relationship Id="rId21" Type="http://schemas.openxmlformats.org/officeDocument/2006/relationships/tags" Target="../tags/tag504.xml"/><Relationship Id="rId20" Type="http://schemas.openxmlformats.org/officeDocument/2006/relationships/tags" Target="../tags/tag503.xml"/><Relationship Id="rId2" Type="http://schemas.openxmlformats.org/officeDocument/2006/relationships/tags" Target="../tags/tag485.xml"/><Relationship Id="rId19" Type="http://schemas.openxmlformats.org/officeDocument/2006/relationships/tags" Target="../tags/tag502.xml"/><Relationship Id="rId18" Type="http://schemas.openxmlformats.org/officeDocument/2006/relationships/tags" Target="../tags/tag501.xml"/><Relationship Id="rId17" Type="http://schemas.openxmlformats.org/officeDocument/2006/relationships/tags" Target="../tags/tag500.xml"/><Relationship Id="rId16" Type="http://schemas.openxmlformats.org/officeDocument/2006/relationships/tags" Target="../tags/tag499.xml"/><Relationship Id="rId15" Type="http://schemas.openxmlformats.org/officeDocument/2006/relationships/tags" Target="../tags/tag498.xml"/><Relationship Id="rId14" Type="http://schemas.openxmlformats.org/officeDocument/2006/relationships/tags" Target="../tags/tag497.xml"/><Relationship Id="rId13" Type="http://schemas.openxmlformats.org/officeDocument/2006/relationships/tags" Target="../tags/tag496.xml"/><Relationship Id="rId12" Type="http://schemas.openxmlformats.org/officeDocument/2006/relationships/tags" Target="../tags/tag495.xml"/><Relationship Id="rId11" Type="http://schemas.openxmlformats.org/officeDocument/2006/relationships/tags" Target="../tags/tag494.xml"/><Relationship Id="rId10" Type="http://schemas.openxmlformats.org/officeDocument/2006/relationships/tags" Target="../tags/tag493.xml"/><Relationship Id="rId1" Type="http://schemas.openxmlformats.org/officeDocument/2006/relationships/tags" Target="../tags/tag4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idx="13"/>
            <p:custDataLst>
              <p:tags r:id="rId1"/>
            </p:custDataLst>
          </p:nvPr>
        </p:nvSpPr>
        <p:spPr>
          <a:xfrm>
            <a:off x="1969135" y="1538605"/>
            <a:ext cx="8010525" cy="2610485"/>
          </a:xfrm>
        </p:spPr>
        <p:txBody>
          <a:bodyPr>
            <a:normAutofit/>
          </a:bodyPr>
          <a:lstStyle/>
          <a:p>
            <a:r>
              <a:rPr lang="zh-CN" altLang="en-US" sz="7250" dirty="0">
                <a:solidFill>
                  <a:schemeClr val="accent1">
                    <a:lumMod val="50000"/>
                  </a:schemeClr>
                </a:solidFill>
                <a:ea typeface="汉仪君黑-75简" panose="00020600040101010101" charset="-122"/>
              </a:rPr>
              <a:t>防治出生缺陷</a:t>
            </a:r>
            <a:br>
              <a:rPr lang="zh-CN" altLang="en-US" sz="7250" dirty="0">
                <a:solidFill>
                  <a:schemeClr val="accent1">
                    <a:lumMod val="50000"/>
                  </a:schemeClr>
                </a:solidFill>
                <a:ea typeface="汉仪君黑-75简" panose="00020600040101010101" charset="-122"/>
              </a:rPr>
            </a:br>
            <a:r>
              <a:rPr lang="zh-CN" altLang="en-US" sz="7250" dirty="0">
                <a:solidFill>
                  <a:schemeClr val="accent1">
                    <a:lumMod val="50000"/>
                  </a:schemeClr>
                </a:solidFill>
                <a:ea typeface="汉仪君黑-75简" panose="00020600040101010101" charset="-122"/>
              </a:rPr>
              <a:t>你我携手同行</a:t>
            </a:r>
            <a:endParaRPr lang="zh-CN" altLang="en-US" sz="7250" dirty="0">
              <a:solidFill>
                <a:schemeClr val="accent1">
                  <a:lumMod val="50000"/>
                </a:schemeClr>
              </a:solidFill>
              <a:ea typeface="汉仪君黑-75简" panose="00020600040101010101" charset="-122"/>
            </a:endParaRPr>
          </a:p>
        </p:txBody>
      </p:sp>
      <p:sp>
        <p:nvSpPr>
          <p:cNvPr id="5" name="文本占位符 4"/>
          <p:cNvSpPr>
            <a:spLocks noGrp="1"/>
          </p:cNvSpPr>
          <p:nvPr>
            <p:ph type="body" idx="14"/>
            <p:custDataLst>
              <p:tags r:id="rId2"/>
            </p:custDataLst>
          </p:nvPr>
        </p:nvSpPr>
        <p:spPr>
          <a:xfrm>
            <a:off x="7103110" y="4358005"/>
            <a:ext cx="2091690" cy="596265"/>
          </a:xfrm>
        </p:spPr>
        <p:txBody>
          <a:bodyPr/>
          <a:lstStyle/>
          <a:p>
            <a:r>
              <a:rPr lang="en-US" altLang="zh-CN" sz="2400" dirty="0">
                <a:solidFill>
                  <a:schemeClr val="dk1">
                    <a:lumMod val="65000"/>
                    <a:lumOff val="35000"/>
                  </a:schemeClr>
                </a:solidFill>
                <a:ea typeface="汉仪君黑-55W" panose="00020600040101010101" charset="-122"/>
              </a:rPr>
              <a:t>2024-09-05</a:t>
            </a:r>
            <a:endParaRPr lang="en-US" altLang="zh-CN" sz="2400" dirty="0">
              <a:solidFill>
                <a:schemeClr val="dk1">
                  <a:lumMod val="65000"/>
                  <a:lumOff val="35000"/>
                </a:schemeClr>
              </a:solidFill>
              <a:ea typeface="汉仪君黑-55W" panose="00020600040101010101" charset="-122"/>
            </a:endParaRPr>
          </a:p>
        </p:txBody>
      </p:sp>
      <p:sp>
        <p:nvSpPr>
          <p:cNvPr id="7" name="文本占位符 6"/>
          <p:cNvSpPr>
            <a:spLocks noGrp="1"/>
          </p:cNvSpPr>
          <p:nvPr>
            <p:ph type="body" sz="quarter" idx="15"/>
            <p:custDataLst>
              <p:tags r:id="rId3"/>
            </p:custDataLst>
          </p:nvPr>
        </p:nvSpPr>
        <p:spPr>
          <a:xfrm>
            <a:off x="1968500" y="4358005"/>
            <a:ext cx="2971800" cy="596900"/>
          </a:xfrm>
        </p:spPr>
        <p:txBody>
          <a:bodyPr>
            <a:noAutofit/>
          </a:bodyPr>
          <a:lstStyle/>
          <a:p>
            <a:r>
              <a:rPr lang="zh-CN" altLang="en-US" sz="2400">
                <a:solidFill>
                  <a:schemeClr val="accent1">
                    <a:lumMod val="50000"/>
                  </a:schemeClr>
                </a:solidFill>
                <a:ea typeface="汉仪君黑-55W" panose="00020600040101010101" charset="-122"/>
              </a:rPr>
              <a:t>王旭飞</a:t>
            </a:r>
            <a:r>
              <a:rPr lang="en-US" altLang="zh-CN" sz="2400">
                <a:solidFill>
                  <a:schemeClr val="accent1">
                    <a:lumMod val="50000"/>
                  </a:schemeClr>
                </a:solidFill>
                <a:ea typeface="汉仪君黑-55W" panose="00020600040101010101" charset="-122"/>
              </a:rPr>
              <a:t>  </a:t>
            </a:r>
            <a:r>
              <a:rPr sz="2400">
                <a:solidFill>
                  <a:schemeClr val="accent1">
                    <a:lumMod val="50000"/>
                  </a:schemeClr>
                </a:solidFill>
                <a:ea typeface="汉仪君黑-55W" panose="00020600040101010101" charset="-122"/>
              </a:rPr>
              <a:t>医师</a:t>
            </a:r>
            <a:endParaRPr sz="2400">
              <a:solidFill>
                <a:schemeClr val="accent1">
                  <a:lumMod val="50000"/>
                </a:schemeClr>
              </a:solidFill>
              <a:ea typeface="汉仪君黑-55W" panose="000206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4"/>
            <p:custDataLst>
              <p:tags r:id="rId1"/>
            </p:custDataLst>
          </p:nvPr>
        </p:nvSpPr>
        <p:spPr/>
        <p:txBody>
          <a:bodyPr/>
          <a:lstStyle/>
          <a:p>
            <a:r>
              <a:rPr>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a:t>
            </a:r>
            <a:r>
              <a:rPr lang="en-US" altLang="zh-CN">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  </a:t>
            </a:r>
            <a:r>
              <a:rPr lang="zh-CN" altLang="en-US" dirty="0"/>
              <a:t>二级预防</a:t>
            </a:r>
            <a:endParaRPr lang="zh-CN" altLang="en-US" dirty="0"/>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2" name="图片 1" descr="c3711b9e19784208189732cb393f560"/>
          <p:cNvPicPr>
            <a:picLocks noChangeAspect="1"/>
          </p:cNvPicPr>
          <p:nvPr/>
        </p:nvPicPr>
        <p:blipFill>
          <a:blip r:embed="rId8"/>
          <a:stretch>
            <a:fillRect/>
          </a:stretch>
        </p:blipFill>
        <p:spPr>
          <a:xfrm>
            <a:off x="0" y="1066165"/>
            <a:ext cx="5770880" cy="5509895"/>
          </a:xfrm>
          <a:prstGeom prst="rect">
            <a:avLst/>
          </a:prstGeom>
        </p:spPr>
      </p:pic>
      <p:pic>
        <p:nvPicPr>
          <p:cNvPr id="4" name="图片 3"/>
          <p:cNvPicPr>
            <a:picLocks noChangeAspect="1"/>
          </p:cNvPicPr>
          <p:nvPr/>
        </p:nvPicPr>
        <p:blipFill>
          <a:blip r:embed="rId9"/>
          <a:stretch>
            <a:fillRect/>
          </a:stretch>
        </p:blipFill>
        <p:spPr>
          <a:xfrm>
            <a:off x="5584190" y="1066165"/>
            <a:ext cx="6150610" cy="5509895"/>
          </a:xfrm>
          <a:prstGeom prst="rect">
            <a:avLst/>
          </a:prstGeom>
        </p:spPr>
      </p:pic>
    </p:spTree>
    <p:custDataLst>
      <p:tags r:id="rId10"/>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83690" y="93980"/>
            <a:ext cx="4109085" cy="6220460"/>
          </a:xfrm>
          <a:prstGeom prst="rect">
            <a:avLst/>
          </a:prstGeom>
        </p:spPr>
      </p:pic>
      <p:pic>
        <p:nvPicPr>
          <p:cNvPr id="4" name="图片 3"/>
          <p:cNvPicPr>
            <a:picLocks noChangeAspect="1"/>
          </p:cNvPicPr>
          <p:nvPr/>
        </p:nvPicPr>
        <p:blipFill>
          <a:blip r:embed="rId2"/>
          <a:stretch>
            <a:fillRect/>
          </a:stretch>
        </p:blipFill>
        <p:spPr>
          <a:xfrm>
            <a:off x="7193280" y="93345"/>
            <a:ext cx="3928110" cy="6221095"/>
          </a:xfrm>
          <a:prstGeom prst="rect">
            <a:avLst/>
          </a:prstGeom>
        </p:spPr>
      </p:pic>
      <p:pic>
        <p:nvPicPr>
          <p:cNvPr id="5" name="图片 4"/>
          <p:cNvPicPr>
            <a:picLocks noChangeAspect="1"/>
          </p:cNvPicPr>
          <p:nvPr/>
        </p:nvPicPr>
        <p:blipFill>
          <a:blip r:embed="rId3"/>
          <a:stretch>
            <a:fillRect/>
          </a:stretch>
        </p:blipFill>
        <p:spPr>
          <a:xfrm>
            <a:off x="2328545" y="890270"/>
            <a:ext cx="7534275" cy="507682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782320"/>
            <a:ext cx="6096000" cy="5534025"/>
          </a:xfrm>
          <a:prstGeom prst="rect">
            <a:avLst/>
          </a:prstGeom>
        </p:spPr>
      </p:pic>
      <p:pic>
        <p:nvPicPr>
          <p:cNvPr id="3" name="图片 2"/>
          <p:cNvPicPr>
            <a:picLocks noChangeAspect="1"/>
          </p:cNvPicPr>
          <p:nvPr/>
        </p:nvPicPr>
        <p:blipFill>
          <a:blip r:embed="rId2"/>
          <a:stretch>
            <a:fillRect/>
          </a:stretch>
        </p:blipFill>
        <p:spPr>
          <a:xfrm>
            <a:off x="5921375" y="685800"/>
            <a:ext cx="6270625" cy="563118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4335" y="0"/>
            <a:ext cx="4676775" cy="6686550"/>
          </a:xfrm>
          <a:prstGeom prst="rect">
            <a:avLst/>
          </a:prstGeom>
        </p:spPr>
      </p:pic>
      <p:sp>
        <p:nvSpPr>
          <p:cNvPr id="3" name="文本框 2"/>
          <p:cNvSpPr txBox="1"/>
          <p:nvPr/>
        </p:nvSpPr>
        <p:spPr>
          <a:xfrm>
            <a:off x="2209800" y="2148840"/>
            <a:ext cx="1487170" cy="422275"/>
          </a:xfrm>
          <a:prstGeom prst="rect">
            <a:avLst/>
          </a:prstGeom>
          <a:solidFill>
            <a:schemeClr val="bg1"/>
          </a:solidFill>
        </p:spPr>
        <p:txBody>
          <a:bodyPr wrap="square" rtlCol="0">
            <a:noAutofit/>
          </a:bodyPr>
          <a:p>
            <a:r>
              <a:rPr lang="zh-CN" altLang="en-US" sz="2400">
                <a:solidFill>
                  <a:schemeClr val="accent2">
                    <a:lumMod val="75000"/>
                  </a:schemeClr>
                </a:solidFill>
              </a:rPr>
              <a:t>系统彩超</a:t>
            </a:r>
            <a:endParaRPr lang="zh-CN" altLang="en-US" sz="2400">
              <a:solidFill>
                <a:schemeClr val="accent2">
                  <a:lumMod val="75000"/>
                </a:schemeClr>
              </a:solidFill>
            </a:endParaRPr>
          </a:p>
        </p:txBody>
      </p:sp>
      <p:sp>
        <p:nvSpPr>
          <p:cNvPr id="4" name="文本框 3"/>
          <p:cNvSpPr txBox="1"/>
          <p:nvPr/>
        </p:nvSpPr>
        <p:spPr>
          <a:xfrm>
            <a:off x="1700530" y="1278255"/>
            <a:ext cx="2385060" cy="368300"/>
          </a:xfrm>
          <a:prstGeom prst="rect">
            <a:avLst/>
          </a:prstGeom>
          <a:solidFill>
            <a:schemeClr val="tx2">
              <a:lumMod val="90000"/>
            </a:schemeClr>
          </a:solidFill>
        </p:spPr>
        <p:txBody>
          <a:bodyPr wrap="square" rtlCol="0">
            <a:spAutoFit/>
          </a:bodyPr>
          <a:p>
            <a:r>
              <a:rPr lang="zh-CN" altLang="en-US">
                <a:solidFill>
                  <a:schemeClr val="bg2">
                    <a:lumMod val="25000"/>
                  </a:schemeClr>
                </a:solidFill>
              </a:rPr>
              <a:t>孕中期胎儿系统超声</a:t>
            </a:r>
            <a:endParaRPr lang="zh-CN" altLang="en-US">
              <a:solidFill>
                <a:schemeClr val="bg2">
                  <a:lumMod val="25000"/>
                </a:schemeClr>
              </a:solidFill>
            </a:endParaRPr>
          </a:p>
        </p:txBody>
      </p:sp>
      <p:pic>
        <p:nvPicPr>
          <p:cNvPr id="5" name="图片 4"/>
          <p:cNvPicPr>
            <a:picLocks noChangeAspect="1"/>
          </p:cNvPicPr>
          <p:nvPr/>
        </p:nvPicPr>
        <p:blipFill>
          <a:blip r:embed="rId2"/>
          <a:stretch>
            <a:fillRect/>
          </a:stretch>
        </p:blipFill>
        <p:spPr>
          <a:xfrm>
            <a:off x="6543675" y="68580"/>
            <a:ext cx="5410200" cy="2924175"/>
          </a:xfrm>
          <a:prstGeom prst="rect">
            <a:avLst/>
          </a:prstGeom>
        </p:spPr>
      </p:pic>
      <p:sp>
        <p:nvSpPr>
          <p:cNvPr id="6" name="右箭头 5"/>
          <p:cNvSpPr/>
          <p:nvPr/>
        </p:nvSpPr>
        <p:spPr>
          <a:xfrm>
            <a:off x="5385435" y="2992755"/>
            <a:ext cx="843915" cy="42862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2">
                  <a:lumMod val="75000"/>
                </a:schemeClr>
              </a:solidFill>
              <a:highlight>
                <a:srgbClr val="008080"/>
              </a:highlight>
            </a:endParaRPr>
          </a:p>
        </p:txBody>
      </p:sp>
      <p:pic>
        <p:nvPicPr>
          <p:cNvPr id="7" name="图片 6"/>
          <p:cNvPicPr>
            <a:picLocks noChangeAspect="1"/>
          </p:cNvPicPr>
          <p:nvPr/>
        </p:nvPicPr>
        <p:blipFill>
          <a:blip r:embed="rId3"/>
          <a:stretch>
            <a:fillRect/>
          </a:stretch>
        </p:blipFill>
        <p:spPr>
          <a:xfrm>
            <a:off x="6543675" y="2992755"/>
            <a:ext cx="5377815" cy="386461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4"/>
          </p:nvPr>
        </p:nvPicPr>
        <p:blipFill>
          <a:blip r:embed="rId1"/>
          <a:stretch>
            <a:fillRect/>
          </a:stretch>
        </p:blipFill>
        <p:spPr>
          <a:xfrm>
            <a:off x="7045325" y="3753485"/>
            <a:ext cx="5057775" cy="2809875"/>
          </a:xfrm>
          <a:prstGeom prst="rect">
            <a:avLst/>
          </a:prstGeom>
        </p:spPr>
      </p:pic>
      <p:sp>
        <p:nvSpPr>
          <p:cNvPr id="3" name="标题 2"/>
          <p:cNvSpPr>
            <a:spLocks noGrp="1"/>
          </p:cNvSpPr>
          <p:nvPr>
            <p:ph type="title" idx="3"/>
          </p:nvPr>
        </p:nvSpPr>
        <p:spPr>
          <a:xfrm>
            <a:off x="1440815" y="608330"/>
            <a:ext cx="10136505" cy="1385570"/>
          </a:xfrm>
        </p:spPr>
        <p:txBody>
          <a:bodyPr>
            <a:noAutofit/>
          </a:bodyPr>
          <a:p>
            <a:r>
              <a:rPr lang="zh-CN" altLang="en-US" sz="2400"/>
              <a:t>根据目前超声技术水平，原则上妊娠20-24+6周筛查的主要严重胎儿结构畸形包括以下</a:t>
            </a:r>
            <a:r>
              <a:rPr lang="en-US" altLang="zh-CN" sz="2400"/>
              <a:t>9</a:t>
            </a:r>
            <a:r>
              <a:rPr sz="2400"/>
              <a:t>种</a:t>
            </a:r>
            <a:r>
              <a:rPr lang="zh-CN" altLang="en-US" sz="1800"/>
              <a:t>《超声产前筛查指南》。</a:t>
            </a:r>
            <a:endParaRPr lang="zh-CN" altLang="en-US" sz="1800"/>
          </a:p>
        </p:txBody>
      </p:sp>
      <p:sp>
        <p:nvSpPr>
          <p:cNvPr id="7" name="文本框 6"/>
          <p:cNvSpPr txBox="1"/>
          <p:nvPr/>
        </p:nvSpPr>
        <p:spPr>
          <a:xfrm>
            <a:off x="941705" y="1830705"/>
            <a:ext cx="5934710" cy="5027295"/>
          </a:xfrm>
          <a:prstGeom prst="rect">
            <a:avLst/>
          </a:prstGeom>
        </p:spPr>
        <p:txBody>
          <a:bodyPr>
            <a:noAutofit/>
          </a:bodyPr>
          <a:p>
            <a:pPr marL="285750" indent="-285750">
              <a:lnSpc>
                <a:spcPct val="150000"/>
              </a:lnSpc>
              <a:buFont typeface="Wingdings" panose="05000000000000000000" charset="0"/>
              <a:buChar char="p"/>
            </a:pPr>
            <a:r>
              <a:rPr lang="en-US" altLang="zh-CN">
                <a:solidFill>
                  <a:schemeClr val="accent1">
                    <a:lumMod val="50000"/>
                  </a:schemeClr>
                </a:solidFill>
              </a:rPr>
              <a:t>1.</a:t>
            </a:r>
            <a:r>
              <a:rPr lang="zh-CN" altLang="en-US">
                <a:solidFill>
                  <a:schemeClr val="accent1">
                    <a:lumMod val="50000"/>
                  </a:schemeClr>
                </a:solidFill>
              </a:rPr>
              <a:t>无脑畸形</a:t>
            </a:r>
            <a:endParaRPr lang="zh-CN" altLang="en-US">
              <a:solidFill>
                <a:schemeClr val="accent1">
                  <a:lumMod val="50000"/>
                </a:schemeClr>
              </a:solidFill>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2.</a:t>
            </a:r>
            <a:r>
              <a:rPr lang="zh-CN" altLang="en-US">
                <a:solidFill>
                  <a:schemeClr val="accent1">
                    <a:lumMod val="50000"/>
                  </a:schemeClr>
                </a:solidFill>
                <a:sym typeface="+mn-ea"/>
              </a:rPr>
              <a:t>无叶型前脑无裂畸形（无叶全前脑）</a:t>
            </a:r>
            <a:endParaRPr lang="zh-CN" altLang="en-US">
              <a:solidFill>
                <a:schemeClr val="accent1">
                  <a:lumMod val="50000"/>
                </a:schemeClr>
              </a:solidFill>
              <a:sym typeface="+mn-ea"/>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3.</a:t>
            </a:r>
            <a:r>
              <a:rPr lang="zh-CN" altLang="en-US">
                <a:solidFill>
                  <a:schemeClr val="accent1">
                    <a:lumMod val="50000"/>
                  </a:schemeClr>
                </a:solidFill>
                <a:sym typeface="+mn-ea"/>
              </a:rPr>
              <a:t>严重脑膜脑膨出</a:t>
            </a:r>
            <a:endParaRPr lang="zh-CN" altLang="en-US">
              <a:solidFill>
                <a:schemeClr val="accent1">
                  <a:lumMod val="50000"/>
                </a:schemeClr>
              </a:solidFill>
              <a:sym typeface="+mn-ea"/>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4.</a:t>
            </a:r>
            <a:r>
              <a:rPr lang="zh-CN" altLang="en-US">
                <a:solidFill>
                  <a:schemeClr val="accent1">
                    <a:lumMod val="50000"/>
                  </a:schemeClr>
                </a:solidFill>
                <a:sym typeface="+mn-ea"/>
              </a:rPr>
              <a:t>严重开放性脊柱裂伴脊髓脊膜膨出</a:t>
            </a:r>
            <a:endParaRPr lang="zh-CN" altLang="en-US">
              <a:solidFill>
                <a:schemeClr val="accent1">
                  <a:lumMod val="50000"/>
                </a:schemeClr>
              </a:solidFill>
              <a:sym typeface="+mn-ea"/>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5.</a:t>
            </a:r>
            <a:r>
              <a:rPr lang="zh-CN" altLang="en-US">
                <a:solidFill>
                  <a:schemeClr val="accent1">
                    <a:lumMod val="50000"/>
                  </a:schemeClr>
                </a:solidFill>
                <a:sym typeface="+mn-ea"/>
              </a:rPr>
              <a:t>单心室</a:t>
            </a:r>
            <a:endParaRPr lang="zh-CN" altLang="en-US">
              <a:solidFill>
                <a:schemeClr val="accent1">
                  <a:lumMod val="50000"/>
                </a:schemeClr>
              </a:solidFill>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6.</a:t>
            </a:r>
            <a:r>
              <a:rPr lang="zh-CN" altLang="en-US">
                <a:solidFill>
                  <a:schemeClr val="accent1">
                    <a:lumMod val="50000"/>
                  </a:schemeClr>
                </a:solidFill>
                <a:sym typeface="+mn-ea"/>
              </a:rPr>
              <a:t>单一大动脉</a:t>
            </a:r>
            <a:endParaRPr lang="zh-CN" altLang="en-US">
              <a:solidFill>
                <a:schemeClr val="accent1">
                  <a:lumMod val="50000"/>
                </a:schemeClr>
              </a:solidFill>
            </a:endParaRPr>
          </a:p>
          <a:p>
            <a:pPr marL="285750" indent="-285750">
              <a:lnSpc>
                <a:spcPct val="150000"/>
              </a:lnSpc>
              <a:buFont typeface="Wingdings" panose="05000000000000000000" charset="0"/>
              <a:buChar char="p"/>
            </a:pPr>
            <a:r>
              <a:rPr lang="en-US" altLang="zh-CN">
                <a:solidFill>
                  <a:schemeClr val="accent1">
                    <a:lumMod val="50000"/>
                  </a:schemeClr>
                </a:solidFill>
                <a:sym typeface="+mn-ea"/>
              </a:rPr>
              <a:t>7.</a:t>
            </a:r>
            <a:r>
              <a:rPr lang="zh-CN" altLang="en-US">
                <a:solidFill>
                  <a:schemeClr val="accent1">
                    <a:lumMod val="50000"/>
                  </a:schemeClr>
                </a:solidFill>
                <a:sym typeface="+mn-ea"/>
              </a:rPr>
              <a:t>双肾缺如</a:t>
            </a:r>
            <a:endParaRPr lang="zh-CN" altLang="en-US">
              <a:solidFill>
                <a:schemeClr val="accent1">
                  <a:lumMod val="50000"/>
                </a:schemeClr>
              </a:solidFill>
            </a:endParaRPr>
          </a:p>
          <a:p>
            <a:pPr marL="285750" indent="-285750">
              <a:lnSpc>
                <a:spcPct val="150000"/>
              </a:lnSpc>
              <a:buFont typeface="Wingdings" panose="05000000000000000000" charset="0"/>
              <a:buChar char="p"/>
            </a:pPr>
            <a:r>
              <a:rPr lang="zh-CN" altLang="en-US">
                <a:solidFill>
                  <a:schemeClr val="accent1">
                    <a:lumMod val="50000"/>
                  </a:schemeClr>
                </a:solidFill>
              </a:rPr>
              <a:t>8.严重胸腹壁缺损伴内脏外翻</a:t>
            </a:r>
            <a:endParaRPr lang="zh-CN" altLang="en-US">
              <a:solidFill>
                <a:schemeClr val="accent1">
                  <a:lumMod val="50000"/>
                </a:schemeClr>
              </a:solidFill>
            </a:endParaRPr>
          </a:p>
          <a:p>
            <a:pPr marL="285750" indent="-285750">
              <a:lnSpc>
                <a:spcPct val="150000"/>
              </a:lnSpc>
              <a:buFont typeface="Wingdings" panose="05000000000000000000" charset="0"/>
              <a:buChar char="p"/>
            </a:pPr>
            <a:r>
              <a:rPr lang="zh-CN" altLang="en-US">
                <a:solidFill>
                  <a:schemeClr val="accent1">
                    <a:lumMod val="50000"/>
                  </a:schemeClr>
                </a:solidFill>
              </a:rPr>
              <a:t>9.四肢严重短小的致死性骨发育不良</a:t>
            </a:r>
            <a:endParaRPr lang="zh-CN" altLang="en-US">
              <a:solidFill>
                <a:schemeClr val="accent1">
                  <a:lumMod val="50000"/>
                </a:schemeClr>
              </a:solidFill>
            </a:endParaRPr>
          </a:p>
          <a:p>
            <a:pPr indent="0">
              <a:lnSpc>
                <a:spcPct val="150000"/>
              </a:lnSpc>
              <a:buFont typeface="Wingdings" panose="05000000000000000000" charset="0"/>
              <a:buNone/>
            </a:pPr>
            <a:r>
              <a:rPr lang="en-US" altLang="zh-CN" sz="1600">
                <a:solidFill>
                  <a:schemeClr val="accent1">
                    <a:lumMod val="50000"/>
                  </a:schemeClr>
                </a:solidFill>
              </a:rPr>
              <a:t>   </a:t>
            </a:r>
            <a:r>
              <a:rPr lang="zh-CN" altLang="en-US" sz="1400">
                <a:solidFill>
                  <a:schemeClr val="accent1">
                    <a:lumMod val="50000"/>
                  </a:schemeClr>
                </a:solidFill>
              </a:rPr>
              <a:t> </a:t>
            </a:r>
            <a:r>
              <a:rPr lang="en-US" altLang="zh-CN" sz="1400">
                <a:solidFill>
                  <a:schemeClr val="accent1">
                    <a:lumMod val="50000"/>
                  </a:schemeClr>
                </a:solidFill>
              </a:rPr>
              <a:t> </a:t>
            </a:r>
            <a:r>
              <a:rPr lang="zh-CN" altLang="en-US" sz="1400">
                <a:solidFill>
                  <a:schemeClr val="accent1">
                    <a:lumMod val="50000"/>
                  </a:schemeClr>
                </a:solidFill>
              </a:rPr>
              <a:t>致死性骨发育不良主要表现为胎儿四肢长骨严重短小，通常小于正常孕周平均值的4个标准差，由于严重窄胸导致肺发育不良，胎儿出生后不能存活，预后差。</a:t>
            </a:r>
            <a:endParaRPr lang="zh-CN" altLang="en-US" sz="1600">
              <a:solidFill>
                <a:schemeClr val="accent1">
                  <a:lumMod val="50000"/>
                </a:schemeClr>
              </a:solidFill>
            </a:endParaRPr>
          </a:p>
          <a:p>
            <a:endParaRPr lang="zh-CN" altLang="en-US" sz="1600">
              <a:solidFill>
                <a:schemeClr val="accent1">
                  <a:lumMod val="50000"/>
                </a:schemeClr>
              </a:solidFill>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1025" y="-128270"/>
            <a:ext cx="13354050" cy="71151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5470" y="19050"/>
            <a:ext cx="13363575" cy="68199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4150" y="104775"/>
            <a:ext cx="11859895" cy="675322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85420"/>
            <a:ext cx="12192000" cy="648652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 name="组合 4"/>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sz="3200">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sz="3200">
                <a:solidFill>
                  <a:schemeClr val="dk1"/>
                </a:solidFill>
                <a:latin typeface="微软雅黑" panose="020B0503020204020204" charset="-122"/>
                <a:ea typeface="微软雅黑" panose="020B0503020204020204" charset="-122"/>
              </a:endParaRPr>
            </a:p>
          </p:txBody>
        </p:sp>
      </p:grpSp>
      <p:grpSp>
        <p:nvGrpSpPr>
          <p:cNvPr id="2" name="组合 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sz="3200">
                <a:solidFill>
                  <a:schemeClr val="dk1"/>
                </a:solidFill>
                <a:latin typeface="微软雅黑" panose="020B0503020204020204" charset="-122"/>
                <a:ea typeface="微软雅黑" panose="020B0503020204020204" charset="-122"/>
              </a:endParaRPr>
            </a:p>
          </p:txBody>
        </p:sp>
        <p:sp>
          <p:nvSpPr>
            <p:cNvPr id="4"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sz="3200">
                <a:solidFill>
                  <a:schemeClr val="dk1"/>
                </a:solidFill>
                <a:latin typeface="微软雅黑" panose="020B0503020204020204" charset="-122"/>
                <a:ea typeface="微软雅黑" panose="020B0503020204020204" charset="-122"/>
              </a:endParaRPr>
            </a:p>
          </p:txBody>
        </p:sp>
      </p:grpSp>
      <p:sp>
        <p:nvSpPr>
          <p:cNvPr id="17" name="文本框 16"/>
          <p:cNvSpPr txBox="1"/>
          <p:nvPr>
            <p:custDataLst>
              <p:tags r:id="rId7"/>
            </p:custDataLst>
          </p:nvPr>
        </p:nvSpPr>
        <p:spPr>
          <a:xfrm>
            <a:off x="1049427" y="668590"/>
            <a:ext cx="673580" cy="579889"/>
          </a:xfrm>
          <a:prstGeom prst="rect">
            <a:avLst/>
          </a:prstGeom>
          <a:solidFill>
            <a:schemeClr val="accent1"/>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01</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8"/>
            </p:custDataLst>
          </p:nvPr>
        </p:nvSpPr>
        <p:spPr>
          <a:xfrm>
            <a:off x="1889725" y="682207"/>
            <a:ext cx="3930717" cy="579889"/>
          </a:xfrm>
          <a:prstGeom prst="rect">
            <a:avLst/>
          </a:prstGeom>
          <a:noFill/>
        </p:spPr>
        <p:txBody>
          <a:bodyPr wrap="square" rtlCol="0">
            <a:noAutofit/>
          </a:bodyPr>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“出生缺陷”到底是什么?</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20" name="文本框 19"/>
          <p:cNvSpPr txBox="1"/>
          <p:nvPr>
            <p:custDataLst>
              <p:tags r:id="rId9"/>
            </p:custDataLst>
          </p:nvPr>
        </p:nvSpPr>
        <p:spPr>
          <a:xfrm>
            <a:off x="6703724" y="668475"/>
            <a:ext cx="673580" cy="579889"/>
          </a:xfrm>
          <a:prstGeom prst="rect">
            <a:avLst/>
          </a:prstGeom>
          <a:solidFill>
            <a:schemeClr val="accent2"/>
          </a:solidFill>
        </p:spPr>
        <p:txBody>
          <a:bodyPr wrap="square" rtlCol="0"/>
          <a:lstStyle/>
          <a:p>
            <a:pPr algn="l"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02</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custDataLst>
              <p:tags r:id="rId10"/>
            </p:custDataLst>
          </p:nvPr>
        </p:nvSpPr>
        <p:spPr>
          <a:xfrm>
            <a:off x="7761683" y="668464"/>
            <a:ext cx="3930717" cy="579889"/>
          </a:xfrm>
          <a:prstGeom prst="rect">
            <a:avLst/>
          </a:prstGeom>
          <a:noFill/>
        </p:spPr>
        <p:txBody>
          <a:bodyPr wrap="square" rtlCol="0">
            <a:normAutofit/>
          </a:bodyPr>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造成出生缺陷的原因有哪些?</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23" name="文本框 22"/>
          <p:cNvSpPr txBox="1"/>
          <p:nvPr>
            <p:custDataLst>
              <p:tags r:id="rId11"/>
            </p:custDataLst>
          </p:nvPr>
        </p:nvSpPr>
        <p:spPr>
          <a:xfrm>
            <a:off x="1049427" y="2236541"/>
            <a:ext cx="673581" cy="579890"/>
          </a:xfrm>
          <a:prstGeom prst="rect">
            <a:avLst/>
          </a:prstGeom>
          <a:solidFill>
            <a:schemeClr val="accent3"/>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03</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12"/>
            </p:custDataLst>
          </p:nvPr>
        </p:nvSpPr>
        <p:spPr>
          <a:xfrm>
            <a:off x="2247410" y="2237237"/>
            <a:ext cx="3930717" cy="579889"/>
          </a:xfrm>
          <a:prstGeom prst="rect">
            <a:avLst/>
          </a:prstGeom>
          <a:noFill/>
        </p:spPr>
        <p:txBody>
          <a:bodyPr wrap="square" rtlCol="0">
            <a:normAutofit/>
          </a:bodyPr>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如何预防出生缺陷</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26" name="文本框 25"/>
          <p:cNvSpPr txBox="1"/>
          <p:nvPr>
            <p:custDataLst>
              <p:tags r:id="rId13"/>
            </p:custDataLst>
          </p:nvPr>
        </p:nvSpPr>
        <p:spPr>
          <a:xfrm>
            <a:off x="6703022" y="2221686"/>
            <a:ext cx="673580" cy="579889"/>
          </a:xfrm>
          <a:prstGeom prst="rect">
            <a:avLst/>
          </a:prstGeom>
          <a:solidFill>
            <a:schemeClr val="accent4"/>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04</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custDataLst>
              <p:tags r:id="rId14"/>
            </p:custDataLst>
          </p:nvPr>
        </p:nvSpPr>
        <p:spPr>
          <a:xfrm>
            <a:off x="7682865" y="2108200"/>
            <a:ext cx="3930650" cy="708660"/>
          </a:xfrm>
          <a:prstGeom prst="rect">
            <a:avLst/>
          </a:prstGeom>
          <a:noFill/>
        </p:spPr>
        <p:txBody>
          <a:bodyPr wrap="square" rtlCol="0">
            <a:noAutofit/>
          </a:bodyPr>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宝宝有出生缺陷，跟爸爸妈妈的身体有关吗?</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27" name="文本框 26"/>
          <p:cNvSpPr txBox="1"/>
          <p:nvPr>
            <p:custDataLst>
              <p:tags r:id="rId15"/>
            </p:custDataLst>
          </p:nvPr>
        </p:nvSpPr>
        <p:spPr>
          <a:xfrm>
            <a:off x="1049427" y="3737808"/>
            <a:ext cx="673580" cy="579889"/>
          </a:xfrm>
          <a:prstGeom prst="rect">
            <a:avLst/>
          </a:prstGeom>
          <a:solidFill>
            <a:schemeClr val="accent5"/>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05</a:t>
            </a:r>
            <a:endParaRPr lang="en-US" altLang="zh-CN" sz="40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16"/>
            </p:custDataLst>
          </p:nvPr>
        </p:nvSpPr>
        <p:spPr>
          <a:xfrm>
            <a:off x="7683010" y="3732771"/>
            <a:ext cx="3930717" cy="579889"/>
          </a:xfrm>
          <a:prstGeom prst="rect">
            <a:avLst/>
          </a:prstGeom>
          <a:noFill/>
        </p:spPr>
        <p:txBody>
          <a:bodyPr wrap="square" rtlCol="0"/>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再要宝宝还会有出生缺陷吗?我们的宝宝会健康吗?</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13" name="文本框 12"/>
          <p:cNvSpPr txBox="1"/>
          <p:nvPr>
            <p:custDataLst>
              <p:tags r:id="rId17"/>
            </p:custDataLst>
          </p:nvPr>
        </p:nvSpPr>
        <p:spPr>
          <a:xfrm>
            <a:off x="6703724" y="3760155"/>
            <a:ext cx="673581" cy="579890"/>
          </a:xfrm>
          <a:prstGeom prst="rect">
            <a:avLst/>
          </a:prstGeom>
          <a:solidFill>
            <a:schemeClr val="accent5"/>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06</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8"/>
            </p:custDataLst>
          </p:nvPr>
        </p:nvSpPr>
        <p:spPr>
          <a:xfrm>
            <a:off x="1889725" y="5400766"/>
            <a:ext cx="3930717" cy="579889"/>
          </a:xfrm>
          <a:prstGeom prst="rect">
            <a:avLst/>
          </a:prstGeom>
          <a:noFill/>
        </p:spPr>
        <p:txBody>
          <a:bodyPr wrap="square" rtlCol="0"/>
          <a:lstStyle/>
          <a:p>
            <a:pPr fontAlgn="auto">
              <a:lnSpc>
                <a:spcPct val="130000"/>
              </a:lnSpc>
            </a:pPr>
            <a:r>
              <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通过哪些手段能检测出可能生育出有出生缺陷的宝宝?</a:t>
            </a:r>
            <a:endParaRPr lang="zh-CN" altLang="en-US"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15" name="文本框 14"/>
          <p:cNvSpPr txBox="1"/>
          <p:nvPr>
            <p:custDataLst>
              <p:tags r:id="rId19"/>
            </p:custDataLst>
          </p:nvPr>
        </p:nvSpPr>
        <p:spPr>
          <a:xfrm>
            <a:off x="1049427" y="5400525"/>
            <a:ext cx="673580" cy="579889"/>
          </a:xfrm>
          <a:prstGeom prst="rect">
            <a:avLst/>
          </a:prstGeom>
          <a:solidFill>
            <a:schemeClr val="accent5"/>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07</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20"/>
            </p:custDataLst>
          </p:nvPr>
        </p:nvSpPr>
        <p:spPr>
          <a:xfrm>
            <a:off x="2247265" y="3736340"/>
            <a:ext cx="3930650" cy="951865"/>
          </a:xfrm>
          <a:prstGeom prst="rect">
            <a:avLst/>
          </a:prstGeom>
          <a:noFill/>
        </p:spPr>
        <p:txBody>
          <a:bodyPr wrap="square" rtlCol="0"/>
          <a:lstStyle/>
          <a:p>
            <a:pPr fontAlgn="auto">
              <a:lnSpc>
                <a:spcPct val="130000"/>
              </a:lnSpc>
            </a:pPr>
            <a:r>
              <a:rPr lang="zh-CN" altLang="en-US" sz="2000"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rPr>
              <a:t>先天性结构畸形和出生缺陷是一样的吗?</a:t>
            </a:r>
            <a:endParaRPr lang="zh-CN" altLang="en-US" sz="2000" dirty="0">
              <a:solidFill>
                <a:schemeClr val="dk1">
                  <a:lumMod val="85000"/>
                  <a:lumOff val="15000"/>
                </a:schemeClr>
              </a:solidFill>
              <a:latin typeface="Arial" panose="020B0604020202020204" pitchFamily="34" charset="0"/>
              <a:ea typeface="汉仪君黑-55W" panose="00020600040101010101" charset="-122"/>
              <a:cs typeface="微软雅黑" panose="020B0503020204020204" charset="-122"/>
            </a:endParaRPr>
          </a:p>
        </p:txBody>
      </p:sp>
      <p:sp>
        <p:nvSpPr>
          <p:cNvPr id="19" name="文本框 18"/>
          <p:cNvSpPr txBox="1"/>
          <p:nvPr>
            <p:custDataLst>
              <p:tags r:id="rId21"/>
            </p:custDataLst>
          </p:nvPr>
        </p:nvSpPr>
        <p:spPr>
          <a:xfrm>
            <a:off x="6702320" y="5478324"/>
            <a:ext cx="673581" cy="579890"/>
          </a:xfrm>
          <a:prstGeom prst="rect">
            <a:avLst/>
          </a:prstGeom>
          <a:solidFill>
            <a:schemeClr val="accent5"/>
          </a:solidFill>
        </p:spPr>
        <p:txBody>
          <a:bodyPr wrap="square" rtlCol="0"/>
          <a:lstStyle/>
          <a:p>
            <a:pPr algn="dist" fontAlgn="auto">
              <a:lnSpc>
                <a:spcPct val="130000"/>
              </a:lnSpc>
            </a:pPr>
            <a:r>
              <a:rPr lang="en-US" altLang="zh-CN" sz="2800" dirty="0">
                <a:solidFill>
                  <a:schemeClr val="lt1"/>
                </a:solidFill>
                <a:latin typeface="微软雅黑" panose="020B0503020204020204" charset="-122"/>
                <a:ea typeface="微软雅黑" panose="020B0503020204020204" charset="-122"/>
                <a:cs typeface="微软雅黑" panose="020B0503020204020204" charset="-122"/>
              </a:rPr>
              <a:t>08</a:t>
            </a:r>
            <a:endParaRPr lang="en-US" altLang="zh-CN" sz="2800"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22"/>
            </p:custDataLst>
          </p:nvPr>
        </p:nvSpPr>
        <p:spPr>
          <a:xfrm>
            <a:off x="7683010" y="5477974"/>
            <a:ext cx="3930717" cy="579889"/>
          </a:xfrm>
          <a:prstGeom prst="rect">
            <a:avLst/>
          </a:prstGeom>
          <a:noFill/>
        </p:spPr>
        <p:txBody>
          <a:bodyPr wrap="square" rtlCol="0">
            <a:noAutofit/>
          </a:bodyPr>
          <a:lstStyle/>
          <a:p>
            <a:pPr fontAlgn="auto">
              <a:lnSpc>
                <a:spcPct val="130000"/>
              </a:lnSpc>
            </a:pPr>
            <a:r>
              <a:rPr lang="zh-CN" altLang="en-US"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rPr>
              <a:t>❤</a:t>
            </a:r>
            <a:r>
              <a:rPr lang="en-US" altLang="zh-CN"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rPr>
              <a:t>  </a:t>
            </a:r>
            <a:r>
              <a:rPr lang="zh-CN" altLang="en-US"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a:t>
            </a:r>
            <a:r>
              <a:rPr lang="en-US" altLang="zh-CN"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  </a:t>
            </a:r>
            <a:r>
              <a:rPr lang="zh-CN" altLang="en-US"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a:t>
            </a:r>
            <a:endParaRPr lang="zh-CN" altLang="en-US"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endParaRPr>
          </a:p>
          <a:p>
            <a:pPr fontAlgn="auto">
              <a:lnSpc>
                <a:spcPct val="130000"/>
              </a:lnSpc>
            </a:pPr>
            <a:endParaRPr lang="zh-CN" altLang="en-US"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endParaRPr>
          </a:p>
          <a:p>
            <a:pPr fontAlgn="auto">
              <a:lnSpc>
                <a:spcPct val="130000"/>
              </a:lnSpc>
            </a:pPr>
            <a:endParaRPr lang="en-US" altLang="zh-CN" sz="2800" dirty="0">
              <a:solidFill>
                <a:schemeClr val="accent1">
                  <a:lumMod val="50000"/>
                </a:schemeClr>
              </a:solidFill>
              <a:latin typeface="Arial" panose="020B0604020202020204" pitchFamily="34" charset="0"/>
              <a:ea typeface="汉仪君黑-55W" panose="00020600040101010101" charset="-122"/>
              <a:cs typeface="微软雅黑" panose="020B0503020204020204" charset="-122"/>
            </a:endParaRPr>
          </a:p>
        </p:txBody>
      </p:sp>
    </p:spTree>
    <p:custDataLst>
      <p:tags r:id="rId23"/>
    </p:custDataLst>
  </p:cSld>
  <p:clrMapOvr>
    <a:masterClrMapping/>
  </p:clrMapOvr>
  <p:timing>
    <p:tnLst>
      <p:par>
        <p:cTn id="1" dur="indefinite" restart="never" nodeType="tmRoot"/>
      </p:par>
    </p:tnLst>
    <p:bldLst>
      <p:bldP spid="17" grpId="0" animBg="1"/>
      <p:bldP spid="18" grpId="0"/>
      <p:bldP spid="20" grpId="0" animBg="1"/>
      <p:bldP spid="22" grpId="0"/>
      <p:bldP spid="23" grpId="0" animBg="1"/>
      <p:bldP spid="16" grpId="0"/>
      <p:bldP spid="26" grpId="0" animBg="1"/>
      <p:bldP spid="21" grpId="0"/>
      <p:bldP spid="27" grpId="0" animBg="1"/>
      <p:bldP spid="29" grpId="0"/>
      <p:bldP spid="13" grpId="0" animBg="1"/>
      <p:bldP spid="3" grpId="0"/>
      <p:bldP spid="14" grpId="0"/>
      <p:bldP spid="19"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76960" y="257175"/>
            <a:ext cx="4610735" cy="6343650"/>
          </a:xfrm>
          <a:prstGeom prst="rect">
            <a:avLst/>
          </a:prstGeom>
        </p:spPr>
      </p:pic>
      <p:pic>
        <p:nvPicPr>
          <p:cNvPr id="3" name="图片 2"/>
          <p:cNvPicPr>
            <a:picLocks noChangeAspect="1"/>
          </p:cNvPicPr>
          <p:nvPr/>
        </p:nvPicPr>
        <p:blipFill>
          <a:blip r:embed="rId2"/>
          <a:stretch>
            <a:fillRect/>
          </a:stretch>
        </p:blipFill>
        <p:spPr>
          <a:xfrm>
            <a:off x="6823710" y="54610"/>
            <a:ext cx="4426585" cy="6452235"/>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4"/>
            <p:custDataLst>
              <p:tags r:id="rId1"/>
            </p:custDataLst>
          </p:nvPr>
        </p:nvSpPr>
        <p:spPr/>
        <p:txBody>
          <a:bodyPr>
            <a:normAutofit/>
          </a:bodyPr>
          <a:lstStyle/>
          <a:p>
            <a:r>
              <a:rPr lang="en-US" altLang="zh-CN">
                <a:solidFill>
                  <a:schemeClr val="accent1">
                    <a:lumMod val="50000"/>
                  </a:schemeClr>
                </a:solidFill>
                <a:latin typeface="Arial" panose="020B0604020202020204" pitchFamily="34" charset="0"/>
                <a:ea typeface="汉仪君黑-55W" panose="00020600040101010101" charset="-122"/>
                <a:cs typeface="微软雅黑" panose="020B0503020204020204" charset="-122"/>
                <a:sym typeface="+mn-ea"/>
              </a:rPr>
              <a:t> </a:t>
            </a:r>
            <a:r>
              <a:rPr>
                <a:sym typeface="+mn-ea"/>
              </a:rPr>
              <a:t>三</a:t>
            </a:r>
            <a:r>
              <a:rPr lang="zh-CN" altLang="en-US" dirty="0"/>
              <a:t>级预防</a:t>
            </a:r>
            <a:endParaRPr lang="zh-CN" altLang="en-US" dirty="0"/>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7644448" y="2762885"/>
            <a:ext cx="3975100" cy="3443605"/>
          </a:xfrm>
          <a:prstGeom prst="rect">
            <a:avLst/>
          </a:prstGeom>
          <a:gradFill>
            <a:gsLst>
              <a:gs pos="0">
                <a:schemeClr val="bg2">
                  <a:alpha val="0"/>
                </a:schemeClr>
              </a:gs>
              <a:gs pos="100000">
                <a:srgbClr val="FFFFFF">
                  <a:alpha val="15000"/>
                </a:srgbClr>
              </a:gs>
            </a:gsLst>
            <a:lin ang="16200000" scaled="0"/>
          </a:gradFill>
          <a:ln w="6350">
            <a:gradFill>
              <a:gsLst>
                <a:gs pos="17000">
                  <a:srgbClr val="D9D9D9">
                    <a:alpha val="0"/>
                  </a:srgbClr>
                </a:gs>
                <a:gs pos="100000">
                  <a:srgbClr val="666666">
                    <a:alpha val="40000"/>
                  </a:srgbClr>
                </a:gs>
              </a:gsLst>
              <a:lin ang="14940000" scaled="0"/>
            </a:gradFill>
          </a:ln>
          <a:scene3d>
            <a:camera prst="perspectiveLeft"/>
            <a:lightRig rig="threePt" dir="t"/>
          </a:scene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圆角矩形 27"/>
          <p:cNvSpPr/>
          <p:nvPr>
            <p:custDataLst>
              <p:tags r:id="rId2"/>
            </p:custDataLst>
          </p:nvPr>
        </p:nvSpPr>
        <p:spPr>
          <a:xfrm>
            <a:off x="480695" y="517525"/>
            <a:ext cx="10826115" cy="1609725"/>
          </a:xfrm>
          <a:prstGeom prst="roundRect">
            <a:avLst/>
          </a:prstGeom>
          <a:gradFill>
            <a:gsLst>
              <a:gs pos="0">
                <a:schemeClr val="accent1">
                  <a:alpha val="0"/>
                </a:schemeClr>
              </a:gs>
              <a:gs pos="98000">
                <a:schemeClr val="accent1">
                  <a:alpha val="0"/>
                </a:schemeClr>
              </a:gs>
              <a:gs pos="50000">
                <a:schemeClr val="accent1">
                  <a:alpha val="15000"/>
                </a:schemeClr>
              </a:gs>
            </a:gsLst>
            <a:lin ang="10800000" scaled="0"/>
          </a:gradFill>
          <a:ln>
            <a:gradFill>
              <a:gsLst>
                <a:gs pos="0">
                  <a:schemeClr val="accent1">
                    <a:alpha val="0"/>
                  </a:schemeClr>
                </a:gs>
                <a:gs pos="98000">
                  <a:schemeClr val="accent1">
                    <a:alpha val="0"/>
                  </a:schemeClr>
                </a:gs>
                <a:gs pos="50000">
                  <a:schemeClr val="accent1">
                    <a:alpha val="30000"/>
                  </a:schemeClr>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tIns="0" bIns="71755" rtlCol="0" anchor="ctr">
            <a:normAutofit/>
          </a:bodyPr>
          <a:lstStyle/>
          <a:p>
            <a:pPr algn="l">
              <a:lnSpc>
                <a:spcPct val="150000"/>
              </a:lnSpc>
              <a:buClr>
                <a:srgbClr val="8C7BFF"/>
              </a:buClr>
              <a:buSzPct val="105000"/>
              <a:buFontTx/>
            </a:pPr>
            <a:r>
              <a:rPr lang="zh-CN" altLang="en-US" sz="1600" dirty="0">
                <a:ln>
                  <a:noFill/>
                  <a:prstDash val="sysDot"/>
                </a:ln>
                <a:solidFill>
                  <a:schemeClr val="tx1">
                    <a:lumMod val="85000"/>
                    <a:lumOff val="15000"/>
                  </a:schemeClr>
                </a:solidFill>
                <a:latin typeface="+mn-ea"/>
                <a:cs typeface="MiSans Normal" panose="00000500000000000000" charset="-122"/>
                <a:sym typeface="MiSans Normal" panose="00000500000000000000" charset="-122"/>
              </a:rPr>
              <a:t>新生儿出生后，应当及时接受苯丙酮尿症、先天性甲状腺功能减低症和听力障碍等疾病筛查，促进先天性疾病早发现、早诊断、早治疗，预防和减少儿童残疾。0～6岁儿童应当定期接受儿童保健服务。患病儿童应及时接受治疗康复，改善生活质量，预防和减少先天残疾，让他们像正常孩子一样健康快乐地生活。</a:t>
            </a:r>
            <a:endParaRPr lang="zh-CN" altLang="en-US" sz="1600" dirty="0">
              <a:ln>
                <a:noFill/>
                <a:prstDash val="sysDot"/>
              </a:ln>
              <a:solidFill>
                <a:schemeClr val="tx1">
                  <a:lumMod val="85000"/>
                  <a:lumOff val="15000"/>
                </a:schemeClr>
              </a:solidFill>
              <a:latin typeface="+mn-ea"/>
              <a:cs typeface="MiSans Normal" panose="00000500000000000000" charset="-122"/>
              <a:sym typeface="MiSans Normal" panose="00000500000000000000" charset="-122"/>
            </a:endParaRPr>
          </a:p>
        </p:txBody>
      </p:sp>
      <p:sp>
        <p:nvSpPr>
          <p:cNvPr id="4" name="矩形 3"/>
          <p:cNvSpPr/>
          <p:nvPr>
            <p:custDataLst>
              <p:tags r:id="rId3"/>
            </p:custDataLst>
          </p:nvPr>
        </p:nvSpPr>
        <p:spPr>
          <a:xfrm>
            <a:off x="566103" y="2762885"/>
            <a:ext cx="3975100" cy="3443605"/>
          </a:xfrm>
          <a:prstGeom prst="rect">
            <a:avLst/>
          </a:prstGeom>
          <a:gradFill>
            <a:gsLst>
              <a:gs pos="0">
                <a:schemeClr val="bg2">
                  <a:alpha val="0"/>
                </a:schemeClr>
              </a:gs>
              <a:gs pos="100000">
                <a:srgbClr val="FFFFFF">
                  <a:alpha val="15000"/>
                </a:srgbClr>
              </a:gs>
            </a:gsLst>
            <a:lin ang="16200000" scaled="0"/>
          </a:gradFill>
          <a:ln w="6350">
            <a:gradFill>
              <a:gsLst>
                <a:gs pos="17000">
                  <a:srgbClr val="D9D9D9">
                    <a:alpha val="0"/>
                  </a:srgbClr>
                </a:gs>
                <a:gs pos="100000">
                  <a:srgbClr val="666666">
                    <a:alpha val="40000"/>
                  </a:srgbClr>
                </a:gs>
              </a:gsLst>
              <a:lin ang="14940000" scaled="0"/>
            </a:gradFill>
          </a:ln>
          <a:scene3d>
            <a:camera prst="perspective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20" name="图片 19" descr="E:/设计图片素材3/chris-barbalis-9qlSGW_LgKs-unsplash.jpgchris-barbalis-9qlSGW_LgKs-unsplash"/>
          <p:cNvPicPr>
            <a:picLocks noChangeAspect="1"/>
          </p:cNvPicPr>
          <p:nvPr>
            <p:custDataLst>
              <p:tags r:id="rId4"/>
            </p:custDataLst>
          </p:nvPr>
        </p:nvPicPr>
        <p:blipFill>
          <a:blip r:embed="rId5"/>
          <a:srcRect l="20215" r="20215"/>
          <a:stretch>
            <a:fillRect/>
          </a:stretch>
        </p:blipFill>
        <p:spPr>
          <a:xfrm>
            <a:off x="680085" y="2891155"/>
            <a:ext cx="3747135" cy="3187065"/>
          </a:xfrm>
          <a:custGeom>
            <a:avLst/>
            <a:gdLst/>
            <a:ahLst/>
            <a:cxnLst>
              <a:cxn ang="3">
                <a:pos x="hc" y="t"/>
              </a:cxn>
              <a:cxn ang="cd2">
                <a:pos x="l" y="vc"/>
              </a:cxn>
              <a:cxn ang="cd4">
                <a:pos x="hc" y="b"/>
              </a:cxn>
              <a:cxn ang="0">
                <a:pos x="r" y="vc"/>
              </a:cxn>
            </a:cxnLst>
            <a:rect l="l" t="t" r="r" b="b"/>
            <a:pathLst>
              <a:path w="6022" h="5123">
                <a:moveTo>
                  <a:pt x="0" y="0"/>
                </a:moveTo>
                <a:lnTo>
                  <a:pt x="6022" y="0"/>
                </a:lnTo>
                <a:lnTo>
                  <a:pt x="6022" y="5123"/>
                </a:lnTo>
                <a:lnTo>
                  <a:pt x="0" y="5123"/>
                </a:lnTo>
                <a:lnTo>
                  <a:pt x="0" y="0"/>
                </a:lnTo>
                <a:close/>
              </a:path>
            </a:pathLst>
          </a:custGeom>
          <a:solidFill>
            <a:schemeClr val="accent1"/>
          </a:solidFill>
          <a:ln w="38100">
            <a:noFill/>
          </a:ln>
          <a:effectLst>
            <a:outerShdw blurRad="279400" dist="38100" dir="8100000" algn="tr" rotWithShape="0">
              <a:schemeClr val="accent1">
                <a:lumMod val="75000"/>
                <a:alpha val="10000"/>
              </a:schemeClr>
            </a:outerShdw>
          </a:effectLst>
          <a:scene3d>
            <a:camera prst="perspectiveRight"/>
            <a:lightRig rig="threePt" dir="t"/>
          </a:scene3d>
        </p:spPr>
      </p:pic>
      <p:pic>
        <p:nvPicPr>
          <p:cNvPr id="19" name="图片 18" descr="E:/设计图片素材3/pexels-albinberlin-919073.jpgpexels-albinberlin-919073"/>
          <p:cNvPicPr>
            <a:picLocks noChangeAspect="1"/>
          </p:cNvPicPr>
          <p:nvPr>
            <p:custDataLst>
              <p:tags r:id="rId6"/>
            </p:custDataLst>
          </p:nvPr>
        </p:nvPicPr>
        <p:blipFill>
          <a:blip r:embed="rId7"/>
          <a:srcRect l="22601" r="22601"/>
          <a:stretch>
            <a:fillRect/>
          </a:stretch>
        </p:blipFill>
        <p:spPr>
          <a:xfrm>
            <a:off x="7758430" y="2891155"/>
            <a:ext cx="3747135" cy="3187065"/>
          </a:xfrm>
          <a:custGeom>
            <a:avLst/>
            <a:gdLst/>
            <a:ahLst/>
            <a:cxnLst>
              <a:cxn ang="3">
                <a:pos x="hc" y="t"/>
              </a:cxn>
              <a:cxn ang="cd2">
                <a:pos x="l" y="vc"/>
              </a:cxn>
              <a:cxn ang="cd4">
                <a:pos x="hc" y="b"/>
              </a:cxn>
              <a:cxn ang="0">
                <a:pos x="r" y="vc"/>
              </a:cxn>
            </a:cxnLst>
            <a:rect l="l" t="t" r="r" b="b"/>
            <a:pathLst>
              <a:path w="6022" h="5123">
                <a:moveTo>
                  <a:pt x="0" y="0"/>
                </a:moveTo>
                <a:lnTo>
                  <a:pt x="6022" y="0"/>
                </a:lnTo>
                <a:lnTo>
                  <a:pt x="6022" y="5123"/>
                </a:lnTo>
                <a:lnTo>
                  <a:pt x="0" y="5123"/>
                </a:lnTo>
                <a:lnTo>
                  <a:pt x="0" y="0"/>
                </a:lnTo>
                <a:close/>
              </a:path>
            </a:pathLst>
          </a:custGeom>
          <a:solidFill>
            <a:schemeClr val="accent1"/>
          </a:solidFill>
          <a:ln w="38100">
            <a:noFill/>
          </a:ln>
          <a:effectLst>
            <a:outerShdw blurRad="279400" dist="38100" dir="2700000" algn="tl" rotWithShape="0">
              <a:schemeClr val="accent1">
                <a:lumMod val="75000"/>
                <a:alpha val="10000"/>
              </a:schemeClr>
            </a:outerShdw>
          </a:effectLst>
          <a:scene3d>
            <a:camera prst="perspectiveLeft"/>
            <a:lightRig rig="threePt" dir="t"/>
          </a:scene3d>
        </p:spPr>
      </p:pic>
      <p:sp>
        <p:nvSpPr>
          <p:cNvPr id="3" name="矩形 2"/>
          <p:cNvSpPr/>
          <p:nvPr>
            <p:custDataLst>
              <p:tags r:id="rId8"/>
            </p:custDataLst>
          </p:nvPr>
        </p:nvSpPr>
        <p:spPr>
          <a:xfrm>
            <a:off x="4023678" y="2692718"/>
            <a:ext cx="4138295" cy="3584575"/>
          </a:xfrm>
          <a:prstGeom prst="rect">
            <a:avLst/>
          </a:prstGeom>
          <a:gradFill>
            <a:gsLst>
              <a:gs pos="0">
                <a:schemeClr val="bg2">
                  <a:alpha val="0"/>
                </a:schemeClr>
              </a:gs>
              <a:gs pos="100000">
                <a:srgbClr val="FFFFFF">
                  <a:alpha val="15000"/>
                </a:srgbClr>
              </a:gs>
            </a:gsLst>
            <a:lin ang="16200000" scaled="0"/>
          </a:gradFill>
          <a:ln w="6350">
            <a:gradFill>
              <a:gsLst>
                <a:gs pos="17000">
                  <a:srgbClr val="D9D9D9">
                    <a:alpha val="0"/>
                  </a:srgbClr>
                </a:gs>
                <a:gs pos="100000">
                  <a:srgbClr val="666666">
                    <a:alpha val="40000"/>
                  </a:srgbClr>
                </a:gs>
              </a:gsLst>
              <a:lin ang="162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1" name="图片 20" descr="E:/设计图片素材3/redcharlie-mugDbuNnbd0-unsplash.jpgredcharlie-mugDbuNnbd0-unsplash"/>
          <p:cNvPicPr>
            <a:picLocks noChangeAspect="1"/>
          </p:cNvPicPr>
          <p:nvPr>
            <p:custDataLst>
              <p:tags r:id="rId9"/>
            </p:custDataLst>
          </p:nvPr>
        </p:nvPicPr>
        <p:blipFill>
          <a:blip r:embed="rId10"/>
          <a:srcRect l="4476" r="4476"/>
          <a:stretch>
            <a:fillRect/>
          </a:stretch>
        </p:blipFill>
        <p:spPr>
          <a:xfrm>
            <a:off x="4170045" y="2814320"/>
            <a:ext cx="3845560" cy="3341370"/>
          </a:xfrm>
          <a:custGeom>
            <a:avLst/>
            <a:gdLst/>
            <a:ahLst/>
            <a:cxnLst>
              <a:cxn ang="3">
                <a:pos x="hc" y="t"/>
              </a:cxn>
              <a:cxn ang="cd2">
                <a:pos x="l" y="vc"/>
              </a:cxn>
              <a:cxn ang="cd4">
                <a:pos x="hc" y="b"/>
              </a:cxn>
              <a:cxn ang="0">
                <a:pos x="r" y="vc"/>
              </a:cxn>
            </a:cxnLst>
            <a:rect l="l" t="t" r="r" b="b"/>
            <a:pathLst>
              <a:path w="6181" h="5371">
                <a:moveTo>
                  <a:pt x="0" y="0"/>
                </a:moveTo>
                <a:lnTo>
                  <a:pt x="6181" y="0"/>
                </a:lnTo>
                <a:lnTo>
                  <a:pt x="6181" y="5371"/>
                </a:lnTo>
                <a:lnTo>
                  <a:pt x="0" y="5371"/>
                </a:lnTo>
                <a:lnTo>
                  <a:pt x="0" y="0"/>
                </a:lnTo>
                <a:close/>
              </a:path>
            </a:pathLst>
          </a:custGeom>
          <a:solidFill>
            <a:schemeClr val="accent1"/>
          </a:solidFill>
          <a:ln w="38100">
            <a:noFill/>
          </a:ln>
          <a:effectLst>
            <a:outerShdw blurRad="279400" dist="38100" dir="16200000" rotWithShape="0">
              <a:schemeClr val="accent1">
                <a:lumMod val="75000"/>
                <a:alpha val="10000"/>
              </a:schemeClr>
            </a:outerShdw>
          </a:effectLst>
        </p:spPr>
      </p:pic>
      <p:sp>
        <p:nvSpPr>
          <p:cNvPr id="2" name="椭圆 1"/>
          <p:cNvSpPr/>
          <p:nvPr>
            <p:custDataLst>
              <p:tags r:id="rId11"/>
            </p:custDataLst>
          </p:nvPr>
        </p:nvSpPr>
        <p:spPr>
          <a:xfrm rot="21420000">
            <a:off x="683895" y="6120765"/>
            <a:ext cx="3354070" cy="227965"/>
          </a:xfrm>
          <a:prstGeom prst="ellipse">
            <a:avLst/>
          </a:prstGeom>
          <a:gradFill>
            <a:gsLst>
              <a:gs pos="0">
                <a:srgbClr val="000000">
                  <a:alpha val="25000"/>
                </a:srgbClr>
              </a:gs>
              <a:gs pos="100000">
                <a:srgbClr val="000000">
                  <a:alpha val="0"/>
                </a:srgbClr>
              </a:gs>
            </a:gsLst>
            <a:path path="shap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p:cNvSpPr/>
          <p:nvPr>
            <p:custDataLst>
              <p:tags r:id="rId12"/>
            </p:custDataLst>
          </p:nvPr>
        </p:nvSpPr>
        <p:spPr>
          <a:xfrm>
            <a:off x="4170680" y="6190615"/>
            <a:ext cx="3846195" cy="227965"/>
          </a:xfrm>
          <a:prstGeom prst="ellipse">
            <a:avLst/>
          </a:prstGeom>
          <a:gradFill>
            <a:gsLst>
              <a:gs pos="0">
                <a:srgbClr val="000000">
                  <a:alpha val="25000"/>
                </a:srgbClr>
              </a:gs>
              <a:gs pos="100000">
                <a:srgbClr val="000000">
                  <a:alpha val="0"/>
                </a:srgbClr>
              </a:gs>
            </a:gsLst>
            <a:path path="shap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13"/>
            </p:custDataLst>
          </p:nvPr>
        </p:nvSpPr>
        <p:spPr>
          <a:xfrm rot="180000">
            <a:off x="8058785" y="6120765"/>
            <a:ext cx="3354070" cy="227965"/>
          </a:xfrm>
          <a:prstGeom prst="ellipse">
            <a:avLst/>
          </a:prstGeom>
          <a:gradFill>
            <a:gsLst>
              <a:gs pos="0">
                <a:srgbClr val="000000">
                  <a:alpha val="25000"/>
                </a:srgbClr>
              </a:gs>
              <a:gs pos="100000">
                <a:srgbClr val="000000">
                  <a:alpha val="0"/>
                </a:srgbClr>
              </a:gs>
            </a:gsLst>
            <a:path path="shap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Tree>
    <p:custDataLst>
      <p:tags r:id="rId1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1633220" y="1289685"/>
            <a:ext cx="9027795" cy="231648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rPr>
              <a:t>总而言之，预防出生缺陷需要我们从多个方面多个维度同时进行，需要社会的广泛关注、需要广大新手爸妈的重视，希望每个宝宝都能健康快乐的成长。</a:t>
            </a:r>
            <a:endPar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endParaRPr>
          </a:p>
        </p:txBody>
      </p:sp>
      <p:pic>
        <p:nvPicPr>
          <p:cNvPr id="4" name="图片 3"/>
          <p:cNvPicPr>
            <a:picLocks noChangeAspect="1"/>
          </p:cNvPicPr>
          <p:nvPr/>
        </p:nvPicPr>
        <p:blipFill>
          <a:blip r:embed="rId9"/>
          <a:stretch>
            <a:fillRect/>
          </a:stretch>
        </p:blipFill>
        <p:spPr>
          <a:xfrm>
            <a:off x="6334760" y="3684270"/>
            <a:ext cx="3695700" cy="2771775"/>
          </a:xfrm>
          <a:prstGeom prst="rect">
            <a:avLst/>
          </a:prstGeom>
        </p:spPr>
      </p:pic>
    </p:spTree>
    <p:custDataLst>
      <p:tags r:id="rId10"/>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13"/>
            <p:custDataLst>
              <p:tags r:id="rId1"/>
            </p:custDataLst>
          </p:nvPr>
        </p:nvSpPr>
        <p:spPr/>
        <p:txBody>
          <a:bodyPr/>
          <a:lstStyle/>
          <a:p>
            <a:r>
              <a:rPr lang="zh-CN" altLang="en-US">
                <a:solidFill>
                  <a:schemeClr val="dk1">
                    <a:lumMod val="85000"/>
                    <a:lumOff val="15000"/>
                  </a:schemeClr>
                </a:solidFill>
                <a:ea typeface="汉仪君黑-75简" panose="00020600040101010101" charset="-122"/>
              </a:rPr>
              <a:t>谢谢</a:t>
            </a:r>
            <a:endParaRPr lang="zh-CN" altLang="en-US">
              <a:solidFill>
                <a:schemeClr val="dk1">
                  <a:lumMod val="85000"/>
                  <a:lumOff val="15000"/>
                </a:schemeClr>
              </a:solidFill>
              <a:ea typeface="汉仪君黑-75简" panose="0002060004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5367020" y="2372360"/>
            <a:ext cx="6205855" cy="3096260"/>
          </a:xfrm>
        </p:spPr>
        <p:txBody>
          <a:bodyPr>
            <a:noAutofit/>
          </a:bodyPr>
          <a:lstStyle/>
          <a:p>
            <a:r>
              <a:rPr lang="zh-CN" altLang="en-US" sz="2800" dirty="0">
                <a:solidFill>
                  <a:schemeClr val="accent1">
                    <a:lumMod val="50000"/>
                  </a:schemeClr>
                </a:solidFill>
                <a:ea typeface="汉仪君黑-75简" panose="00020600040101010101" charset="-122"/>
                <a:sym typeface="+mn-ea"/>
              </a:rPr>
              <a:t>出生缺陷不是单一的一种疾病，而是指婴儿出生前发生的身体结构、功能或代谢异常。</a:t>
            </a:r>
            <a:br>
              <a:rPr lang="zh-CN" altLang="en-US" sz="2800" dirty="0">
                <a:solidFill>
                  <a:schemeClr val="accent1">
                    <a:lumMod val="50000"/>
                  </a:schemeClr>
                </a:solidFill>
                <a:ea typeface="汉仪君黑-75简" panose="00020600040101010101" charset="-122"/>
                <a:sym typeface="+mn-ea"/>
              </a:rPr>
            </a:br>
            <a:br>
              <a:rPr lang="zh-CN" altLang="en-US" sz="2800" dirty="0">
                <a:solidFill>
                  <a:schemeClr val="accent1">
                    <a:lumMod val="50000"/>
                  </a:schemeClr>
                </a:solidFill>
                <a:ea typeface="汉仪君黑-75简" panose="00020600040101010101" charset="-122"/>
                <a:sym typeface="+mn-ea"/>
              </a:rPr>
            </a:br>
            <a:br>
              <a:rPr lang="zh-CN" altLang="en-US" sz="2800" dirty="0">
                <a:solidFill>
                  <a:schemeClr val="accent1">
                    <a:lumMod val="50000"/>
                  </a:schemeClr>
                </a:solidFill>
                <a:ea typeface="汉仪君黑-75简" panose="00020600040101010101" charset="-122"/>
                <a:sym typeface="+mn-ea"/>
              </a:rPr>
            </a:br>
            <a:r>
              <a:rPr lang="zh-CN" altLang="en-US" sz="2800" dirty="0">
                <a:solidFill>
                  <a:schemeClr val="accent1">
                    <a:lumMod val="50000"/>
                  </a:schemeClr>
                </a:solidFill>
                <a:ea typeface="汉仪君黑-75简" panose="00020600040101010101" charset="-122"/>
                <a:sym typeface="+mn-ea"/>
              </a:rPr>
              <a:t>出生缺陷通常包括结构畸形、染色体异常、遗传代谢性疾病及功能异常。</a:t>
            </a:r>
            <a:endParaRPr lang="zh-CN" altLang="en-US" sz="2800" dirty="0">
              <a:solidFill>
                <a:schemeClr val="accent1">
                  <a:lumMod val="50000"/>
                </a:schemeClr>
              </a:solidFill>
              <a:ea typeface="汉仪君黑-75简" panose="00020600040101010101" charset="-122"/>
              <a:sym typeface="+mn-ea"/>
            </a:endParaRPr>
          </a:p>
        </p:txBody>
      </p:sp>
      <p:sp>
        <p:nvSpPr>
          <p:cNvPr id="6" name="节编号"/>
          <p:cNvSpPr>
            <a:spLocks noGrp="1"/>
          </p:cNvSpPr>
          <p:nvPr>
            <p:ph type="body" sz="quarter" idx="13"/>
            <p:custDataLst>
              <p:tags r:id="rId2"/>
            </p:custDataLst>
          </p:nvPr>
        </p:nvSpPr>
        <p:spPr>
          <a:xfrm>
            <a:off x="3529965" y="438785"/>
            <a:ext cx="5608320" cy="859790"/>
          </a:xfrm>
        </p:spPr>
        <p:txBody>
          <a:bodyPr/>
          <a:lstStyle/>
          <a:p>
            <a:pPr algn="l"/>
            <a:r>
              <a:rPr lang="zh-CN" altLang="en-US" sz="4000" dirty="0">
                <a:solidFill>
                  <a:schemeClr val="accent1">
                    <a:lumMod val="50000"/>
                  </a:schemeClr>
                </a:solidFill>
                <a:ea typeface="汉仪君黑-75简" panose="00020600040101010101" charset="-122"/>
                <a:sym typeface="+mn-ea"/>
              </a:rPr>
              <a:t>出生缺陷到底是什么?</a:t>
            </a:r>
            <a:endParaRPr lang="zh-CN" altLang="en-US" sz="4000" dirty="0">
              <a:solidFill>
                <a:schemeClr val="accent1">
                  <a:lumMod val="50000"/>
                </a:schemeClr>
              </a:solidFill>
              <a:ea typeface="汉仪君黑-75简" panose="0002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2350453" y="2750820"/>
            <a:ext cx="212090" cy="1356995"/>
          </a:xfrm>
          <a:prstGeom prst="rect">
            <a:avLst/>
          </a:prstGeom>
          <a:solidFill>
            <a:schemeClr val="accent1">
              <a:alpha val="30000"/>
            </a:schemeClr>
          </a:solidFill>
          <a:ln w="12700" cap="flat" cmpd="sng" algn="ctr">
            <a:noFill/>
            <a:prstDash val="solid"/>
            <a:miter lim="800000"/>
          </a:ln>
          <a:effectLst/>
        </p:spPr>
        <p:txBody>
          <a:bodyPr wrap="square" lIns="323982" rIns="899951" anchor="ctr">
            <a:normAutofit/>
          </a:bodyPr>
          <a:lstStyle/>
          <a:p>
            <a:pPr marL="0" marR="0" lvl="0" indent="0" algn="l" defTabSz="866775" rtl="0" eaLnBrk="1" fontAlgn="base" latinLnBrk="0" hangingPunct="1">
              <a:lnSpc>
                <a:spcPct val="130000"/>
              </a:lnSpc>
              <a:spcBef>
                <a:spcPct val="0"/>
              </a:spcBef>
              <a:spcAft>
                <a:spcPct val="0"/>
              </a:spcAft>
              <a:buClrTx/>
              <a:buSzTx/>
              <a:buFontTx/>
              <a:buNone/>
            </a:pPr>
            <a:endParaRPr kumimoji="0" lang="zh-CN" altLang="en-US" sz="1400" b="0" i="0" kern="0" spc="200" baseline="0" noProof="0" dirty="0">
              <a:ln>
                <a:noFill/>
              </a:ln>
              <a:solidFill>
                <a:prstClr val="black">
                  <a:lumMod val="50000"/>
                  <a:lumOff val="50000"/>
                </a:prst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5" name="标题 4"/>
          <p:cNvSpPr>
            <a:spLocks noGrp="1"/>
          </p:cNvSpPr>
          <p:nvPr>
            <p:ph type="ctrTitle" idx="14"/>
            <p:custDataLst>
              <p:tags r:id="rId2"/>
            </p:custDataLst>
          </p:nvPr>
        </p:nvSpPr>
        <p:spPr>
          <a:xfrm>
            <a:off x="636270" y="299085"/>
            <a:ext cx="7443470" cy="1087755"/>
          </a:xfrm>
        </p:spPr>
        <p:txBody>
          <a:bodyPr>
            <a:normAutofit/>
          </a:bodyPr>
          <a:lstStyle/>
          <a:p>
            <a:r>
              <a:rPr lang="zh-CN" altLang="en-US" sz="3555" dirty="0">
                <a:solidFill>
                  <a:schemeClr val="accent1">
                    <a:lumMod val="50000"/>
                  </a:schemeClr>
                </a:solidFill>
                <a:ea typeface="汉仪君黑-75简" panose="00020600040101010101" charset="-122"/>
              </a:rPr>
              <a:t>造成出生缺陷的原因有哪些？</a:t>
            </a:r>
            <a:endParaRPr lang="zh-CN" altLang="en-US" sz="3555" dirty="0">
              <a:solidFill>
                <a:schemeClr val="accent1">
                  <a:lumMod val="50000"/>
                </a:schemeClr>
              </a:solidFill>
              <a:ea typeface="汉仪君黑-75简" panose="00020600040101010101" charset="-122"/>
            </a:endParaRPr>
          </a:p>
        </p:txBody>
      </p:sp>
      <p:pic>
        <p:nvPicPr>
          <p:cNvPr id="2" name="图片 1" descr="7b0a20202020227069636672616d65646573223a20222670666d38363230363735383632262673707432312d3126266264743030262677647431393926266f726773697a653030262670667431313126220a7d0a"/>
          <p:cNvPicPr>
            <a:picLocks noChangeAspect="1"/>
          </p:cNvPicPr>
          <p:nvPr/>
        </p:nvPicPr>
        <p:blipFill>
          <a:blip r:embed="rId3">
            <a:extLst>
              <a:ext uri="{BEBA8EAE-BF5A-486C-A8C5-ECC9F3942E4B}">
                <a14:imgProps xmlns:a14="http://schemas.microsoft.com/office/drawing/2010/main">
                  <a14:imgLayer r:embed="rId4"/>
                </a14:imgProps>
              </a:ext>
            </a:extLst>
          </a:blip>
          <a:srcRect/>
          <a:stretch>
            <a:fillRect/>
          </a:stretch>
        </p:blipFill>
        <p:spPr>
          <a:xfrm>
            <a:off x="797560" y="3799840"/>
            <a:ext cx="4019550" cy="2470150"/>
          </a:xfrm>
          <a:prstGeom prst="rect">
            <a:avLst/>
          </a:prstGeom>
        </p:spPr>
      </p:pic>
      <p:pic>
        <p:nvPicPr>
          <p:cNvPr id="3" name="图片 2" descr="7b0a20202020227069636672616d65646573223a20222670666d38363230363735383632262673707432312d3126266264743030262677647431393926266f726773697a653030262670667431313126220a7d0a"/>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3778250" y="1727835"/>
            <a:ext cx="4448175" cy="2379980"/>
          </a:xfrm>
          <a:prstGeom prst="rect">
            <a:avLst/>
          </a:prstGeom>
        </p:spPr>
      </p:pic>
      <p:pic>
        <p:nvPicPr>
          <p:cNvPr id="4" name="图片 3" descr="7b0a20202020227069636672616d65646573223a20222670666d38363230363735383731262673707432312d312626626474303026267764743234313326266f726773697a653030262670667431313126220a7d0a"/>
          <p:cNvPicPr>
            <a:picLocks noChangeAspect="1"/>
          </p:cNvPicPr>
          <p:nvPr/>
        </p:nvPicPr>
        <p:blipFill>
          <a:blip r:embed="rId7">
            <a:extLst>
              <a:ext uri="{BEBA8EAE-BF5A-486C-A8C5-ECC9F3942E4B}">
                <a14:imgProps xmlns:a14="http://schemas.microsoft.com/office/drawing/2010/main">
                  <a14:imgLayer r:embed="rId8"/>
                </a14:imgProps>
              </a:ext>
            </a:extLst>
          </a:blip>
          <a:srcRect/>
          <a:stretch>
            <a:fillRect/>
          </a:stretch>
        </p:blipFill>
        <p:spPr>
          <a:xfrm>
            <a:off x="7214870" y="3899535"/>
            <a:ext cx="4219575" cy="2472055"/>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2350453" y="2750820"/>
            <a:ext cx="212090" cy="1356995"/>
          </a:xfrm>
          <a:prstGeom prst="rect">
            <a:avLst/>
          </a:prstGeom>
          <a:solidFill>
            <a:schemeClr val="accent1">
              <a:alpha val="30000"/>
            </a:schemeClr>
          </a:solidFill>
          <a:ln w="12700" cap="flat" cmpd="sng" algn="ctr">
            <a:noFill/>
            <a:prstDash val="solid"/>
            <a:miter lim="800000"/>
          </a:ln>
          <a:effectLst/>
        </p:spPr>
        <p:txBody>
          <a:bodyPr wrap="square" lIns="323982" rIns="899951" anchor="ctr">
            <a:normAutofit/>
          </a:bodyPr>
          <a:lstStyle/>
          <a:p>
            <a:pPr marL="0" marR="0" lvl="0" indent="0" algn="l" defTabSz="866775" rtl="0" eaLnBrk="1" fontAlgn="base" latinLnBrk="0" hangingPunct="1">
              <a:lnSpc>
                <a:spcPct val="130000"/>
              </a:lnSpc>
              <a:spcBef>
                <a:spcPct val="0"/>
              </a:spcBef>
              <a:spcAft>
                <a:spcPct val="0"/>
              </a:spcAft>
              <a:buClrTx/>
              <a:buSzTx/>
              <a:buFontTx/>
              <a:buNone/>
            </a:pPr>
            <a:endParaRPr kumimoji="0" lang="zh-CN" altLang="en-US" sz="1400" b="0" i="0" kern="0" spc="200" baseline="0" noProof="0" dirty="0">
              <a:ln>
                <a:noFill/>
              </a:ln>
              <a:solidFill>
                <a:prstClr val="black">
                  <a:lumMod val="50000"/>
                  <a:lumOff val="50000"/>
                </a:prstClr>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5" name="标题 4"/>
          <p:cNvSpPr>
            <a:spLocks noGrp="1"/>
          </p:cNvSpPr>
          <p:nvPr>
            <p:ph type="ctrTitle" idx="14"/>
            <p:custDataLst>
              <p:tags r:id="rId2"/>
            </p:custDataLst>
          </p:nvPr>
        </p:nvSpPr>
        <p:spPr>
          <a:xfrm>
            <a:off x="200978" y="123826"/>
            <a:ext cx="4241800" cy="726439"/>
          </a:xfrm>
        </p:spPr>
        <p:txBody>
          <a:bodyPr>
            <a:normAutofit/>
          </a:bodyPr>
          <a:lstStyle/>
          <a:p>
            <a:r>
              <a:rPr lang="zh-CN" altLang="en-US" sz="3555" dirty="0">
                <a:solidFill>
                  <a:schemeClr val="accent1">
                    <a:lumMod val="50000"/>
                  </a:schemeClr>
                </a:solidFill>
                <a:ea typeface="汉仪君黑-75简" panose="00020600040101010101" charset="-122"/>
              </a:rPr>
              <a:t>如何预防出生缺陷</a:t>
            </a:r>
            <a:endParaRPr lang="zh-CN" altLang="en-US" sz="3555" dirty="0">
              <a:solidFill>
                <a:schemeClr val="accent1">
                  <a:lumMod val="50000"/>
                </a:schemeClr>
              </a:solidFill>
              <a:ea typeface="汉仪君黑-75简" panose="00020600040101010101" charset="-122"/>
            </a:endParaRPr>
          </a:p>
        </p:txBody>
      </p:sp>
      <p:pic>
        <p:nvPicPr>
          <p:cNvPr id="2" name="图片 1" descr="7b0a20202020227069636672616d65646573223a20222670666d38333230353231303330262673707432312d312626626474303026267764743235353026266f726773697a653030262670667431383826220a7d0a"/>
          <p:cNvPicPr>
            <a:picLocks noChangeAspect="1"/>
          </p:cNvPicPr>
          <p:nvPr/>
        </p:nvPicPr>
        <p:blipFill>
          <a:blip r:embed="rId3">
            <a:extLst>
              <a:ext uri="{BEBA8EAE-BF5A-486C-A8C5-ECC9F3942E4B}">
                <a14:imgProps xmlns:a14="http://schemas.microsoft.com/office/drawing/2010/main">
                  <a14:imgLayer r:embed="rId4"/>
                </a14:imgProps>
              </a:ext>
            </a:extLst>
          </a:blip>
          <a:srcRect/>
          <a:stretch>
            <a:fillRect/>
          </a:stretch>
        </p:blipFill>
        <p:spPr>
          <a:xfrm>
            <a:off x="5059680" y="123825"/>
            <a:ext cx="6143625" cy="6610350"/>
          </a:xfrm>
          <a:prstGeom prst="rect">
            <a:avLst/>
          </a:prstGeom>
        </p:spPr>
      </p:pic>
      <p:pic>
        <p:nvPicPr>
          <p:cNvPr id="3" name="图片 2" descr="7b0a20202020227069636672616d65646573223a20222670666d38343230353430323932262673707432312d312626626474303026267764743235353026266f726773697a653030262670667431393926220a7d0a"/>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97180" y="875665"/>
            <a:ext cx="4533900" cy="5858510"/>
          </a:xfrm>
          <a:prstGeom prst="rect">
            <a:avLst/>
          </a:prstGeom>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标题 4"/>
          <p:cNvSpPr>
            <a:spLocks noGrp="1"/>
          </p:cNvSpPr>
          <p:nvPr>
            <p:custDataLst>
              <p:tags r:id="rId8"/>
            </p:custDataLst>
          </p:nvPr>
        </p:nvSpPr>
        <p:spPr>
          <a:xfrm>
            <a:off x="335915" y="767080"/>
            <a:ext cx="9761220" cy="726440"/>
          </a:xfrm>
          <a:prstGeom prst="rect">
            <a:avLst/>
          </a:prstGeom>
        </p:spPr>
        <p:txBody>
          <a:bodyPr vert="horz" wrap="square" lIns="91440" tIns="45720" rIns="91440" bIns="45720" rtlCol="0" anchor="b" anchorCtr="0">
            <a:normAutofit fontScale="90000"/>
          </a:bodyPr>
          <a:lstStyle>
            <a:lvl1pPr algn="l" defTabSz="914400" rtl="0" eaLnBrk="1" fontAlgn="auto" latinLnBrk="0" hangingPunct="1">
              <a:lnSpc>
                <a:spcPct val="100000"/>
              </a:lnSpc>
              <a:spcBef>
                <a:spcPct val="0"/>
              </a:spcBef>
              <a:buNone/>
              <a:defRPr lang="zh-CN" altLang="en-US" sz="3600" b="0" u="none" strike="noStrike" kern="0" cap="none" spc="400" normalizeH="0" baseline="0">
                <a:solidFill>
                  <a:schemeClr val="tx1">
                    <a:lumMod val="85000"/>
                    <a:lumOff val="15000"/>
                  </a:schemeClr>
                </a:solidFill>
                <a:uFillTx/>
                <a:latin typeface="Arial" panose="020B0604020202020204" pitchFamily="34" charset="0"/>
                <a:ea typeface="汉仪旗黑-85S" panose="00020600040101010101" pitchFamily="18" charset="-122"/>
                <a:cs typeface="+mj-cs"/>
              </a:defRPr>
            </a:lvl1pPr>
          </a:lstStyle>
          <a:p>
            <a:r>
              <a:rPr lang="zh-CN" altLang="en-US" sz="3625" dirty="0">
                <a:solidFill>
                  <a:schemeClr val="accent1">
                    <a:lumMod val="50000"/>
                  </a:schemeClr>
                </a:solidFill>
                <a:ea typeface="汉仪君黑-75简" panose="00020600040101010101" charset="-122"/>
              </a:rPr>
              <a:t>宝宝有出生缺陷，跟爸爸妈妈的身体有关吗?</a:t>
            </a:r>
            <a:endParaRPr lang="zh-CN" altLang="en-US" sz="3625" dirty="0">
              <a:solidFill>
                <a:schemeClr val="accent1">
                  <a:lumMod val="50000"/>
                </a:schemeClr>
              </a:solidFill>
              <a:ea typeface="汉仪君黑-75简" panose="00020600040101010101" charset="-122"/>
            </a:endParaRPr>
          </a:p>
        </p:txBody>
      </p:sp>
      <p:grpSp>
        <p:nvGrpSpPr>
          <p:cNvPr id="8" name="乡下人家" descr="7b0a202020202274657874626f78223a20227b5c2269645c223a32303334313236302c5c227469645c223a5c225c227d220a7d0a"/>
          <p:cNvGrpSpPr/>
          <p:nvPr/>
        </p:nvGrpSpPr>
        <p:grpSpPr>
          <a:xfrm>
            <a:off x="336550" y="1492885"/>
            <a:ext cx="10667409" cy="5200015"/>
            <a:chOff x="5465" y="2896"/>
            <a:chExt cx="8121" cy="4138"/>
          </a:xfrm>
        </p:grpSpPr>
        <p:pic>
          <p:nvPicPr>
            <p:cNvPr id="18" name="图片 17" descr="画板 2 副本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5" y="2896"/>
              <a:ext cx="8121" cy="4138"/>
            </a:xfrm>
            <a:prstGeom prst="rect">
              <a:avLst/>
            </a:prstGeom>
          </p:spPr>
        </p:pic>
        <p:sp>
          <p:nvSpPr>
            <p:cNvPr id="7" name="文本框 2"/>
            <p:cNvSpPr txBox="1"/>
            <p:nvPr/>
          </p:nvSpPr>
          <p:spPr>
            <a:xfrm>
              <a:off x="6925" y="3711"/>
              <a:ext cx="4753" cy="2627"/>
            </a:xfrm>
            <a:prstGeom prst="rect">
              <a:avLst/>
            </a:prstGeom>
            <a:noFill/>
            <a:ln w="6350">
              <a:noFill/>
            </a:ln>
            <a:extLst>
              <a:ext uri="{909E8E84-426E-40DD-AFC4-6F175D3DCCD1}">
                <a14:hiddenFill xmlns:a14="http://schemas.microsoft.com/office/drawing/2010/main">
                  <a:solidFill>
                    <a:schemeClr val="lt1"/>
                  </a:solidFill>
                </a14:hiddenFill>
              </a:ext>
            </a:ex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rmAutofit fontScale="60000"/>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50000"/>
                </a:lnSpc>
              </a:pPr>
              <a:r>
                <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宝宝有出生缺陷有一部分与父母</a:t>
              </a:r>
              <a:r>
                <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遗传是有关系的，染色体异常、遗传代谢性疾病大多与父母有关</a:t>
              </a:r>
              <a:r>
                <a:rPr lang="zh-CN" altLang="en-US"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a:t>
              </a:r>
              <a:endParaRPr lang="zh-CN" altLang="en-US"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endParaRPr>
            </a:p>
            <a:p>
              <a:pPr algn="ctr">
                <a:lnSpc>
                  <a:spcPct val="150000"/>
                </a:lnSpc>
              </a:pPr>
              <a:endParaRPr lang="zh-CN" altLang="en-US"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endParaRPr>
            </a:p>
            <a:p>
              <a:pPr algn="ctr">
                <a:lnSpc>
                  <a:spcPct val="150000"/>
                </a:lnSpc>
              </a:pPr>
              <a:r>
                <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也有相当一部分出生缺陷</a:t>
              </a:r>
              <a:r>
                <a:rPr lang="zh-CN" altLang="en-US"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a:t>
              </a:r>
              <a:r>
                <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rPr>
                <a:t>特别是结构的畸形是胚胎期环境因素起作用、正常发育受阻的结果。</a:t>
              </a:r>
              <a:endPar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endParaRPr>
            </a:p>
            <a:p>
              <a:pPr algn="ctr">
                <a:lnSpc>
                  <a:spcPct val="150000"/>
                </a:lnSpc>
              </a:pPr>
              <a:endParaRPr lang="en-US" altLang="zh-CN" sz="3600" b="1" kern="100">
                <a:solidFill>
                  <a:schemeClr val="accent1">
                    <a:lumMod val="50000"/>
                  </a:schemeClr>
                </a:solidFill>
                <a:latin typeface="微软雅黑" panose="020B0503020204020204" charset="-122"/>
                <a:ea typeface="微软雅黑" panose="020B0503020204020204" charset="-122"/>
                <a:cs typeface="微软雅黑" panose="020B0503020204020204" charset="-122"/>
                <a:sym typeface="Times New Roman" panose="02020603050405020304"/>
              </a:endParaRPr>
            </a:p>
          </p:txBody>
        </p:sp>
      </p:grpSp>
    </p:spTree>
    <p:custDataLst>
      <p:tags r:id="rId11"/>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12"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1033780" y="152400"/>
            <a:ext cx="1070102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rPr>
              <a:t>先天性结构畸形和出生缺陷是一样的吗?</a:t>
            </a:r>
            <a:endPar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endParaRPr>
          </a:p>
        </p:txBody>
      </p:sp>
      <p:pic>
        <p:nvPicPr>
          <p:cNvPr id="27" name="图形 26"/>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1366403" y="4336865"/>
            <a:ext cx="4861461" cy="922351"/>
          </a:xfrm>
          <a:prstGeom prst="rect">
            <a:avLst/>
          </a:prstGeom>
        </p:spPr>
      </p:pic>
      <p:pic>
        <p:nvPicPr>
          <p:cNvPr id="30" name="图形 29"/>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1887947" y="3448384"/>
            <a:ext cx="3864131" cy="901005"/>
          </a:xfrm>
          <a:prstGeom prst="rect">
            <a:avLst/>
          </a:prstGeom>
        </p:spPr>
      </p:pic>
      <p:pic>
        <p:nvPicPr>
          <p:cNvPr id="34" name="图形 33"/>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2411402" y="2560612"/>
            <a:ext cx="2871159" cy="901005"/>
          </a:xfrm>
          <a:prstGeom prst="rect">
            <a:avLst/>
          </a:prstGeom>
        </p:spPr>
      </p:pic>
      <p:pic>
        <p:nvPicPr>
          <p:cNvPr id="36" name="图形 35"/>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2943990" y="1677913"/>
            <a:ext cx="1855670" cy="901005"/>
          </a:xfrm>
          <a:prstGeom prst="rect">
            <a:avLst/>
          </a:prstGeom>
        </p:spPr>
      </p:pic>
      <p:sp>
        <p:nvSpPr>
          <p:cNvPr id="39" name="等腰三角形 38"/>
          <p:cNvSpPr/>
          <p:nvPr>
            <p:custDataLst>
              <p:tags r:id="rId21"/>
            </p:custDataLst>
          </p:nvPr>
        </p:nvSpPr>
        <p:spPr>
          <a:xfrm>
            <a:off x="2888371" y="1695095"/>
            <a:ext cx="1022288" cy="894571"/>
          </a:xfrm>
          <a:prstGeom prst="triangle">
            <a:avLst>
              <a:gd name="adj" fmla="val 51905"/>
            </a:avLst>
          </a:prstGeom>
          <a:solidFill>
            <a:schemeClr val="accent1">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55" name="等腰三角形 54"/>
          <p:cNvSpPr/>
          <p:nvPr>
            <p:custDataLst>
              <p:tags r:id="rId22"/>
            </p:custDataLst>
          </p:nvPr>
        </p:nvSpPr>
        <p:spPr>
          <a:xfrm rot="18014089">
            <a:off x="3408677" y="1683434"/>
            <a:ext cx="62192" cy="53863"/>
          </a:xfrm>
          <a:prstGeom prst="triangle">
            <a:avLst>
              <a:gd name="adj" fmla="val 5354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68" name="等腰三角形 67"/>
          <p:cNvSpPr/>
          <p:nvPr>
            <p:custDataLst>
              <p:tags r:id="rId23"/>
            </p:custDataLst>
          </p:nvPr>
        </p:nvSpPr>
        <p:spPr>
          <a:xfrm>
            <a:off x="2356959" y="2586889"/>
            <a:ext cx="1022288" cy="894571"/>
          </a:xfrm>
          <a:prstGeom prst="triangle">
            <a:avLst>
              <a:gd name="adj" fmla="val 51905"/>
            </a:avLst>
          </a:prstGeom>
          <a:solidFill>
            <a:schemeClr val="accent2">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69" name="等腰三角形 68"/>
          <p:cNvSpPr/>
          <p:nvPr>
            <p:custDataLst>
              <p:tags r:id="rId24"/>
            </p:custDataLst>
          </p:nvPr>
        </p:nvSpPr>
        <p:spPr>
          <a:xfrm rot="18014089">
            <a:off x="2877821" y="2575228"/>
            <a:ext cx="62192" cy="53863"/>
          </a:xfrm>
          <a:prstGeom prst="triangle">
            <a:avLst>
              <a:gd name="adj" fmla="val 5354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1" name="等腰三角形 70"/>
          <p:cNvSpPr/>
          <p:nvPr>
            <p:custDataLst>
              <p:tags r:id="rId25"/>
            </p:custDataLst>
          </p:nvPr>
        </p:nvSpPr>
        <p:spPr>
          <a:xfrm>
            <a:off x="1829434" y="3478684"/>
            <a:ext cx="1022288" cy="894571"/>
          </a:xfrm>
          <a:prstGeom prst="triangle">
            <a:avLst>
              <a:gd name="adj" fmla="val 51905"/>
            </a:avLst>
          </a:prstGeom>
          <a:solidFill>
            <a:schemeClr val="accent4">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72" name="等腰三角形 71"/>
          <p:cNvSpPr/>
          <p:nvPr>
            <p:custDataLst>
              <p:tags r:id="rId26"/>
            </p:custDataLst>
          </p:nvPr>
        </p:nvSpPr>
        <p:spPr>
          <a:xfrm rot="18014089">
            <a:off x="2350296" y="3467578"/>
            <a:ext cx="62192" cy="53863"/>
          </a:xfrm>
          <a:prstGeom prst="triangle">
            <a:avLst>
              <a:gd name="adj" fmla="val 5354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4" name="等腰三角形 73"/>
          <p:cNvSpPr/>
          <p:nvPr>
            <p:custDataLst>
              <p:tags r:id="rId27"/>
            </p:custDataLst>
          </p:nvPr>
        </p:nvSpPr>
        <p:spPr>
          <a:xfrm>
            <a:off x="1303020" y="4369923"/>
            <a:ext cx="1022288" cy="894571"/>
          </a:xfrm>
          <a:prstGeom prst="triangle">
            <a:avLst>
              <a:gd name="adj" fmla="val 51905"/>
            </a:avLst>
          </a:prstGeom>
          <a:solidFill>
            <a:schemeClr val="accent6"/>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75" name="等腰三角形 74"/>
          <p:cNvSpPr/>
          <p:nvPr>
            <p:custDataLst>
              <p:tags r:id="rId28"/>
            </p:custDataLst>
          </p:nvPr>
        </p:nvSpPr>
        <p:spPr>
          <a:xfrm rot="18014089">
            <a:off x="1823881" y="4358818"/>
            <a:ext cx="62192" cy="53863"/>
          </a:xfrm>
          <a:prstGeom prst="triangle">
            <a:avLst>
              <a:gd name="adj" fmla="val 5354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91" name="文本框 24"/>
          <p:cNvSpPr txBox="1"/>
          <p:nvPr>
            <p:custDataLst>
              <p:tags r:id="rId29"/>
            </p:custDataLst>
          </p:nvPr>
        </p:nvSpPr>
        <p:spPr>
          <a:xfrm>
            <a:off x="3838574" y="1875526"/>
            <a:ext cx="626953" cy="543514"/>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5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dk1">
                    <a:lumMod val="75000"/>
                    <a:lumOff val="25000"/>
                  </a:schemeClr>
                </a:solidFill>
                <a:uFillTx/>
                <a:latin typeface="微软雅黑" panose="020B0503020204020204" charset="-122"/>
                <a:ea typeface="微软雅黑" panose="020B0503020204020204" charset="-122"/>
              </a:rPr>
              <a:t>01</a:t>
            </a:r>
            <a:endParaRPr lang="en-US" altLang="zh-CN" sz="4000" b="1" spc="300" dirty="0">
              <a:solidFill>
                <a:schemeClr val="dk1">
                  <a:lumMod val="75000"/>
                  <a:lumOff val="25000"/>
                </a:schemeClr>
              </a:solidFill>
              <a:uFillTx/>
              <a:latin typeface="微软雅黑" panose="020B0503020204020204" charset="-122"/>
              <a:ea typeface="微软雅黑" panose="020B0503020204020204" charset="-122"/>
            </a:endParaRPr>
          </a:p>
        </p:txBody>
      </p:sp>
      <p:cxnSp>
        <p:nvCxnSpPr>
          <p:cNvPr id="191" name="直接连接符 190"/>
          <p:cNvCxnSpPr/>
          <p:nvPr>
            <p:custDataLst>
              <p:tags r:id="rId30"/>
            </p:custDataLst>
          </p:nvPr>
        </p:nvCxnSpPr>
        <p:spPr>
          <a:xfrm>
            <a:off x="2282064" y="5240831"/>
            <a:ext cx="860765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71" idx="4"/>
          </p:cNvCxnSpPr>
          <p:nvPr>
            <p:custDataLst>
              <p:tags r:id="rId31"/>
            </p:custDataLst>
          </p:nvPr>
        </p:nvCxnSpPr>
        <p:spPr>
          <a:xfrm flipV="1">
            <a:off x="2851579" y="4337009"/>
            <a:ext cx="7671421" cy="3641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custDataLst>
              <p:tags r:id="rId32"/>
            </p:custDataLst>
          </p:nvPr>
        </p:nvCxnSpPr>
        <p:spPr>
          <a:xfrm>
            <a:off x="3379447" y="3460864"/>
            <a:ext cx="684585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custDataLst>
              <p:tags r:id="rId33"/>
            </p:custDataLst>
          </p:nvPr>
        </p:nvCxnSpPr>
        <p:spPr>
          <a:xfrm>
            <a:off x="3871825" y="2562260"/>
            <a:ext cx="6112529" cy="341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2" name="文本框 41"/>
          <p:cNvSpPr txBox="1"/>
          <p:nvPr>
            <p:custDataLst>
              <p:tags r:id="rId34"/>
            </p:custDataLst>
          </p:nvPr>
        </p:nvSpPr>
        <p:spPr>
          <a:xfrm>
            <a:off x="4826000" y="1583055"/>
            <a:ext cx="6062980" cy="1042670"/>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1700" spc="150">
                <a:solidFill>
                  <a:schemeClr val="dk1">
                    <a:lumMod val="75000"/>
                    <a:lumOff val="25000"/>
                  </a:schemeClr>
                </a:solidFill>
                <a:uFillTx/>
                <a:latin typeface="Arial" panose="020B0604020202020204" pitchFamily="34" charset="0"/>
                <a:ea typeface="汉仪君黑-55W" panose="00020600040101010101" charset="-122"/>
              </a:rPr>
              <a:t>先天性结构畸形:是以婴儿出生前发生的身体形态结构异常为主要特征的一组出生缺陷疾病</a:t>
            </a:r>
            <a:endParaRPr lang="zh-CN" altLang="en-US" sz="1700" spc="150">
              <a:solidFill>
                <a:schemeClr val="dk1">
                  <a:lumMod val="75000"/>
                  <a:lumOff val="25000"/>
                </a:schemeClr>
              </a:solidFill>
              <a:uFillTx/>
              <a:latin typeface="Arial" panose="020B0604020202020204" pitchFamily="34" charset="0"/>
              <a:ea typeface="汉仪君黑-55W" panose="00020600040101010101" charset="-122"/>
            </a:endParaRPr>
          </a:p>
        </p:txBody>
      </p:sp>
      <p:sp>
        <p:nvSpPr>
          <p:cNvPr id="204" name="文本框 41"/>
          <p:cNvSpPr txBox="1"/>
          <p:nvPr>
            <p:custDataLst>
              <p:tags r:id="rId35"/>
            </p:custDataLst>
          </p:nvPr>
        </p:nvSpPr>
        <p:spPr>
          <a:xfrm>
            <a:off x="3495040" y="4332605"/>
            <a:ext cx="7005320" cy="95440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700" spc="150">
                <a:solidFill>
                  <a:schemeClr val="dk1">
                    <a:lumMod val="75000"/>
                    <a:lumOff val="25000"/>
                  </a:schemeClr>
                </a:solidFill>
                <a:uFillTx/>
                <a:latin typeface="Arial" panose="020B0604020202020204" pitchFamily="34" charset="0"/>
                <a:ea typeface="汉仪君黑-55W" panose="00020600040101010101" charset="-122"/>
              </a:rPr>
              <a:t>出生缺陷通常包括</a:t>
            </a:r>
            <a:endParaRPr lang="zh-CN" altLang="en-US" sz="1700" spc="150">
              <a:solidFill>
                <a:schemeClr val="dk1">
                  <a:lumMod val="75000"/>
                  <a:lumOff val="25000"/>
                </a:schemeClr>
              </a:solidFill>
              <a:uFillTx/>
              <a:latin typeface="Arial" panose="020B0604020202020204" pitchFamily="34" charset="0"/>
              <a:ea typeface="汉仪君黑-55W" panose="00020600040101010101" charset="-122"/>
            </a:endParaRPr>
          </a:p>
        </p:txBody>
      </p:sp>
      <p:sp>
        <p:nvSpPr>
          <p:cNvPr id="4" name="任意多边形: 形状 3"/>
          <p:cNvSpPr/>
          <p:nvPr>
            <p:custDataLst>
              <p:tags r:id="rId36"/>
            </p:custDataLst>
          </p:nvPr>
        </p:nvSpPr>
        <p:spPr>
          <a:xfrm>
            <a:off x="2669961" y="3030771"/>
            <a:ext cx="399808" cy="299856"/>
          </a:xfrm>
          <a:custGeom>
            <a:avLst/>
            <a:gdLst>
              <a:gd name="connsiteX0" fmla="*/ 419100 w 457200"/>
              <a:gd name="connsiteY0" fmla="*/ 0 h 342900"/>
              <a:gd name="connsiteX1" fmla="*/ 38100 w 457200"/>
              <a:gd name="connsiteY1" fmla="*/ 0 h 342900"/>
              <a:gd name="connsiteX2" fmla="*/ 0 w 457200"/>
              <a:gd name="connsiteY2" fmla="*/ 38100 h 342900"/>
              <a:gd name="connsiteX3" fmla="*/ 0 w 457200"/>
              <a:gd name="connsiteY3" fmla="*/ 304800 h 342900"/>
              <a:gd name="connsiteX4" fmla="*/ 38100 w 457200"/>
              <a:gd name="connsiteY4" fmla="*/ 342900 h 342900"/>
              <a:gd name="connsiteX5" fmla="*/ 419100 w 457200"/>
              <a:gd name="connsiteY5" fmla="*/ 342900 h 342900"/>
              <a:gd name="connsiteX6" fmla="*/ 457200 w 457200"/>
              <a:gd name="connsiteY6" fmla="*/ 304800 h 342900"/>
              <a:gd name="connsiteX7" fmla="*/ 457200 w 457200"/>
              <a:gd name="connsiteY7" fmla="*/ 38100 h 342900"/>
              <a:gd name="connsiteX8" fmla="*/ 419100 w 457200"/>
              <a:gd name="connsiteY8" fmla="*/ 0 h 342900"/>
              <a:gd name="connsiteX9" fmla="*/ 429578 w 457200"/>
              <a:gd name="connsiteY9" fmla="*/ 48578 h 342900"/>
              <a:gd name="connsiteX10" fmla="*/ 293370 w 457200"/>
              <a:gd name="connsiteY10" fmla="*/ 184785 h 342900"/>
              <a:gd name="connsiteX11" fmla="*/ 229552 w 457200"/>
              <a:gd name="connsiteY11" fmla="*/ 211455 h 342900"/>
              <a:gd name="connsiteX12" fmla="*/ 165735 w 457200"/>
              <a:gd name="connsiteY12" fmla="*/ 184785 h 342900"/>
              <a:gd name="connsiteX13" fmla="*/ 29527 w 457200"/>
              <a:gd name="connsiteY13" fmla="*/ 48578 h 342900"/>
              <a:gd name="connsiteX14" fmla="*/ 29527 w 457200"/>
              <a:gd name="connsiteY14" fmla="*/ 28575 h 342900"/>
              <a:gd name="connsiteX15" fmla="*/ 49530 w 457200"/>
              <a:gd name="connsiteY15" fmla="*/ 28575 h 342900"/>
              <a:gd name="connsiteX16" fmla="*/ 185738 w 457200"/>
              <a:gd name="connsiteY16" fmla="*/ 164783 h 342900"/>
              <a:gd name="connsiteX17" fmla="*/ 229552 w 457200"/>
              <a:gd name="connsiteY17" fmla="*/ 182880 h 342900"/>
              <a:gd name="connsiteX18" fmla="*/ 273367 w 457200"/>
              <a:gd name="connsiteY18" fmla="*/ 164783 h 342900"/>
              <a:gd name="connsiteX19" fmla="*/ 409575 w 457200"/>
              <a:gd name="connsiteY19" fmla="*/ 28575 h 342900"/>
              <a:gd name="connsiteX20" fmla="*/ 429578 w 457200"/>
              <a:gd name="connsiteY20" fmla="*/ 28575 h 342900"/>
              <a:gd name="connsiteX21" fmla="*/ 429578 w 457200"/>
              <a:gd name="connsiteY21" fmla="*/ 4857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200" h="342900">
                <a:moveTo>
                  <a:pt x="419100" y="0"/>
                </a:moveTo>
                <a:lnTo>
                  <a:pt x="38100" y="0"/>
                </a:lnTo>
                <a:cubicBezTo>
                  <a:pt x="17145" y="0"/>
                  <a:pt x="0" y="17145"/>
                  <a:pt x="0" y="38100"/>
                </a:cubicBezTo>
                <a:lnTo>
                  <a:pt x="0" y="304800"/>
                </a:lnTo>
                <a:cubicBezTo>
                  <a:pt x="0" y="325755"/>
                  <a:pt x="17145" y="342900"/>
                  <a:pt x="38100" y="342900"/>
                </a:cubicBezTo>
                <a:lnTo>
                  <a:pt x="419100" y="342900"/>
                </a:lnTo>
                <a:cubicBezTo>
                  <a:pt x="440055" y="342900"/>
                  <a:pt x="457200" y="325755"/>
                  <a:pt x="457200" y="304800"/>
                </a:cubicBezTo>
                <a:lnTo>
                  <a:pt x="457200" y="38100"/>
                </a:lnTo>
                <a:cubicBezTo>
                  <a:pt x="457200" y="17145"/>
                  <a:pt x="440055" y="0"/>
                  <a:pt x="419100" y="0"/>
                </a:cubicBezTo>
                <a:close/>
                <a:moveTo>
                  <a:pt x="429578" y="48578"/>
                </a:moveTo>
                <a:lnTo>
                  <a:pt x="293370" y="184785"/>
                </a:lnTo>
                <a:cubicBezTo>
                  <a:pt x="276225" y="201930"/>
                  <a:pt x="253365" y="211455"/>
                  <a:pt x="229552" y="211455"/>
                </a:cubicBezTo>
                <a:cubicBezTo>
                  <a:pt x="205740" y="211455"/>
                  <a:pt x="182880" y="201930"/>
                  <a:pt x="165735" y="184785"/>
                </a:cubicBezTo>
                <a:lnTo>
                  <a:pt x="29527" y="48578"/>
                </a:lnTo>
                <a:cubicBezTo>
                  <a:pt x="23813" y="42863"/>
                  <a:pt x="23813" y="34290"/>
                  <a:pt x="29527" y="28575"/>
                </a:cubicBezTo>
                <a:cubicBezTo>
                  <a:pt x="35242" y="22860"/>
                  <a:pt x="43815" y="22860"/>
                  <a:pt x="49530" y="28575"/>
                </a:cubicBezTo>
                <a:lnTo>
                  <a:pt x="185738" y="164783"/>
                </a:lnTo>
                <a:cubicBezTo>
                  <a:pt x="197167" y="176213"/>
                  <a:pt x="213360" y="182880"/>
                  <a:pt x="229552" y="182880"/>
                </a:cubicBezTo>
                <a:cubicBezTo>
                  <a:pt x="245745" y="182880"/>
                  <a:pt x="261938" y="176213"/>
                  <a:pt x="273367" y="164783"/>
                </a:cubicBezTo>
                <a:lnTo>
                  <a:pt x="409575" y="28575"/>
                </a:lnTo>
                <a:cubicBezTo>
                  <a:pt x="415290" y="22860"/>
                  <a:pt x="423863" y="22860"/>
                  <a:pt x="429578" y="28575"/>
                </a:cubicBezTo>
                <a:cubicBezTo>
                  <a:pt x="434340" y="33338"/>
                  <a:pt x="434340" y="42863"/>
                  <a:pt x="429578" y="48578"/>
                </a:cubicBezTo>
                <a:close/>
              </a:path>
            </a:pathLst>
          </a:custGeom>
          <a:noFill/>
          <a:ln w="19050" cap="flat">
            <a:solidFill>
              <a:schemeClr val="lt1"/>
            </a:solidFill>
            <a:prstDash val="solid"/>
            <a:miter/>
          </a:ln>
        </p:spPr>
        <p:txBody>
          <a:bodyPr rtlCol="0" anchor="ctr"/>
          <a:lstStyle/>
          <a:p>
            <a:endParaRPr lang="zh-CN" altLang="en-US">
              <a:solidFill>
                <a:schemeClr val="dk1"/>
              </a:solidFill>
              <a:latin typeface="微软雅黑" panose="020B0503020204020204" charset="-122"/>
              <a:ea typeface="微软雅黑" panose="020B0503020204020204" charset="-122"/>
            </a:endParaRPr>
          </a:p>
        </p:txBody>
      </p:sp>
      <p:sp>
        <p:nvSpPr>
          <p:cNvPr id="5" name="任意多边形: 形状 4"/>
          <p:cNvSpPr/>
          <p:nvPr>
            <p:custDataLst>
              <p:tags r:id="rId37"/>
            </p:custDataLst>
          </p:nvPr>
        </p:nvSpPr>
        <p:spPr>
          <a:xfrm>
            <a:off x="1597142" y="4776601"/>
            <a:ext cx="399808" cy="399808"/>
          </a:xfrm>
          <a:custGeom>
            <a:avLst/>
            <a:gdLst>
              <a:gd name="connsiteX0" fmla="*/ 438150 w 457200"/>
              <a:gd name="connsiteY0" fmla="*/ 0 h 457200"/>
              <a:gd name="connsiteX1" fmla="*/ 171450 w 457200"/>
              <a:gd name="connsiteY1" fmla="*/ 0 h 457200"/>
              <a:gd name="connsiteX2" fmla="*/ 152400 w 457200"/>
              <a:gd name="connsiteY2" fmla="*/ 19050 h 457200"/>
              <a:gd name="connsiteX3" fmla="*/ 152400 w 457200"/>
              <a:gd name="connsiteY3" fmla="*/ 85725 h 457200"/>
              <a:gd name="connsiteX4" fmla="*/ 19050 w 457200"/>
              <a:gd name="connsiteY4" fmla="*/ 85725 h 457200"/>
              <a:gd name="connsiteX5" fmla="*/ 0 w 457200"/>
              <a:gd name="connsiteY5" fmla="*/ 104775 h 457200"/>
              <a:gd name="connsiteX6" fmla="*/ 0 w 457200"/>
              <a:gd name="connsiteY6" fmla="*/ 447675 h 457200"/>
              <a:gd name="connsiteX7" fmla="*/ 9525 w 457200"/>
              <a:gd name="connsiteY7" fmla="*/ 457200 h 457200"/>
              <a:gd name="connsiteX8" fmla="*/ 447675 w 457200"/>
              <a:gd name="connsiteY8" fmla="*/ 457200 h 457200"/>
              <a:gd name="connsiteX9" fmla="*/ 457200 w 457200"/>
              <a:gd name="connsiteY9" fmla="*/ 447675 h 457200"/>
              <a:gd name="connsiteX10" fmla="*/ 457200 w 457200"/>
              <a:gd name="connsiteY10" fmla="*/ 19050 h 457200"/>
              <a:gd name="connsiteX11" fmla="*/ 438150 w 457200"/>
              <a:gd name="connsiteY11" fmla="*/ 0 h 457200"/>
              <a:gd name="connsiteX12" fmla="*/ 152400 w 457200"/>
              <a:gd name="connsiteY12" fmla="*/ 257175 h 457200"/>
              <a:gd name="connsiteX13" fmla="*/ 28575 w 457200"/>
              <a:gd name="connsiteY13" fmla="*/ 257175 h 457200"/>
              <a:gd name="connsiteX14" fmla="*/ 28575 w 457200"/>
              <a:gd name="connsiteY14" fmla="*/ 228600 h 457200"/>
              <a:gd name="connsiteX15" fmla="*/ 152400 w 457200"/>
              <a:gd name="connsiteY15" fmla="*/ 228600 h 457200"/>
              <a:gd name="connsiteX16" fmla="*/ 152400 w 457200"/>
              <a:gd name="connsiteY16" fmla="*/ 257175 h 457200"/>
              <a:gd name="connsiteX17" fmla="*/ 152400 w 457200"/>
              <a:gd name="connsiteY17" fmla="*/ 200025 h 457200"/>
              <a:gd name="connsiteX18" fmla="*/ 28575 w 457200"/>
              <a:gd name="connsiteY18" fmla="*/ 200025 h 457200"/>
              <a:gd name="connsiteX19" fmla="*/ 28575 w 457200"/>
              <a:gd name="connsiteY19" fmla="*/ 171450 h 457200"/>
              <a:gd name="connsiteX20" fmla="*/ 152400 w 457200"/>
              <a:gd name="connsiteY20" fmla="*/ 171450 h 457200"/>
              <a:gd name="connsiteX21" fmla="*/ 152400 w 457200"/>
              <a:gd name="connsiteY21" fmla="*/ 200025 h 457200"/>
              <a:gd name="connsiteX22" fmla="*/ 152400 w 457200"/>
              <a:gd name="connsiteY22" fmla="*/ 142875 h 457200"/>
              <a:gd name="connsiteX23" fmla="*/ 28575 w 457200"/>
              <a:gd name="connsiteY23" fmla="*/ 142875 h 457200"/>
              <a:gd name="connsiteX24" fmla="*/ 28575 w 457200"/>
              <a:gd name="connsiteY24" fmla="*/ 114300 h 457200"/>
              <a:gd name="connsiteX25" fmla="*/ 152400 w 457200"/>
              <a:gd name="connsiteY25" fmla="*/ 114300 h 457200"/>
              <a:gd name="connsiteX26" fmla="*/ 152400 w 457200"/>
              <a:gd name="connsiteY26" fmla="*/ 142875 h 457200"/>
              <a:gd name="connsiteX27" fmla="*/ 352425 w 457200"/>
              <a:gd name="connsiteY27" fmla="*/ 428625 h 457200"/>
              <a:gd name="connsiteX28" fmla="*/ 257175 w 457200"/>
              <a:gd name="connsiteY28" fmla="*/ 428625 h 457200"/>
              <a:gd name="connsiteX29" fmla="*/ 257175 w 457200"/>
              <a:gd name="connsiteY29" fmla="*/ 333375 h 457200"/>
              <a:gd name="connsiteX30" fmla="*/ 266700 w 457200"/>
              <a:gd name="connsiteY30" fmla="*/ 323850 h 457200"/>
              <a:gd name="connsiteX31" fmla="*/ 342900 w 457200"/>
              <a:gd name="connsiteY31" fmla="*/ 323850 h 457200"/>
              <a:gd name="connsiteX32" fmla="*/ 352425 w 457200"/>
              <a:gd name="connsiteY32" fmla="*/ 333375 h 457200"/>
              <a:gd name="connsiteX33" fmla="*/ 352425 w 457200"/>
              <a:gd name="connsiteY33" fmla="*/ 428625 h 457200"/>
              <a:gd name="connsiteX34" fmla="*/ 428625 w 457200"/>
              <a:gd name="connsiteY34" fmla="*/ 257175 h 457200"/>
              <a:gd name="connsiteX35" fmla="*/ 180975 w 457200"/>
              <a:gd name="connsiteY35" fmla="*/ 257175 h 457200"/>
              <a:gd name="connsiteX36" fmla="*/ 180975 w 457200"/>
              <a:gd name="connsiteY36" fmla="*/ 228600 h 457200"/>
              <a:gd name="connsiteX37" fmla="*/ 428625 w 457200"/>
              <a:gd name="connsiteY37" fmla="*/ 228600 h 457200"/>
              <a:gd name="connsiteX38" fmla="*/ 428625 w 457200"/>
              <a:gd name="connsiteY38" fmla="*/ 257175 h 457200"/>
              <a:gd name="connsiteX39" fmla="*/ 428625 w 457200"/>
              <a:gd name="connsiteY39" fmla="*/ 200025 h 457200"/>
              <a:gd name="connsiteX40" fmla="*/ 180975 w 457200"/>
              <a:gd name="connsiteY40" fmla="*/ 200025 h 457200"/>
              <a:gd name="connsiteX41" fmla="*/ 180975 w 457200"/>
              <a:gd name="connsiteY41" fmla="*/ 171450 h 457200"/>
              <a:gd name="connsiteX42" fmla="*/ 428625 w 457200"/>
              <a:gd name="connsiteY42" fmla="*/ 171450 h 457200"/>
              <a:gd name="connsiteX43" fmla="*/ 428625 w 457200"/>
              <a:gd name="connsiteY43" fmla="*/ 200025 h 457200"/>
              <a:gd name="connsiteX44" fmla="*/ 428625 w 457200"/>
              <a:gd name="connsiteY44" fmla="*/ 142875 h 457200"/>
              <a:gd name="connsiteX45" fmla="*/ 180975 w 457200"/>
              <a:gd name="connsiteY45" fmla="*/ 142875 h 457200"/>
              <a:gd name="connsiteX46" fmla="*/ 180975 w 457200"/>
              <a:gd name="connsiteY46" fmla="*/ 114300 h 457200"/>
              <a:gd name="connsiteX47" fmla="*/ 428625 w 457200"/>
              <a:gd name="connsiteY47" fmla="*/ 114300 h 457200"/>
              <a:gd name="connsiteX48" fmla="*/ 428625 w 457200"/>
              <a:gd name="connsiteY48" fmla="*/ 142875 h 457200"/>
              <a:gd name="connsiteX49" fmla="*/ 428625 w 457200"/>
              <a:gd name="connsiteY49" fmla="*/ 85725 h 457200"/>
              <a:gd name="connsiteX50" fmla="*/ 180975 w 457200"/>
              <a:gd name="connsiteY50" fmla="*/ 85725 h 457200"/>
              <a:gd name="connsiteX51" fmla="*/ 180975 w 457200"/>
              <a:gd name="connsiteY51" fmla="*/ 57150 h 457200"/>
              <a:gd name="connsiteX52" fmla="*/ 428625 w 457200"/>
              <a:gd name="connsiteY52" fmla="*/ 57150 h 457200"/>
              <a:gd name="connsiteX53" fmla="*/ 428625 w 457200"/>
              <a:gd name="connsiteY53" fmla="*/ 8572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7200" h="457200">
                <a:moveTo>
                  <a:pt x="438150" y="0"/>
                </a:moveTo>
                <a:lnTo>
                  <a:pt x="171450" y="0"/>
                </a:lnTo>
                <a:cubicBezTo>
                  <a:pt x="160972" y="0"/>
                  <a:pt x="152400" y="8573"/>
                  <a:pt x="152400" y="19050"/>
                </a:cubicBezTo>
                <a:lnTo>
                  <a:pt x="152400" y="85725"/>
                </a:lnTo>
                <a:lnTo>
                  <a:pt x="19050" y="85725"/>
                </a:lnTo>
                <a:cubicBezTo>
                  <a:pt x="8572" y="85725"/>
                  <a:pt x="0" y="94298"/>
                  <a:pt x="0" y="104775"/>
                </a:cubicBezTo>
                <a:lnTo>
                  <a:pt x="0" y="447675"/>
                </a:lnTo>
                <a:cubicBezTo>
                  <a:pt x="0" y="453390"/>
                  <a:pt x="3810" y="457200"/>
                  <a:pt x="9525" y="457200"/>
                </a:cubicBezTo>
                <a:lnTo>
                  <a:pt x="447675" y="457200"/>
                </a:lnTo>
                <a:cubicBezTo>
                  <a:pt x="453390" y="457200"/>
                  <a:pt x="457200" y="453390"/>
                  <a:pt x="457200" y="447675"/>
                </a:cubicBezTo>
                <a:lnTo>
                  <a:pt x="457200" y="19050"/>
                </a:lnTo>
                <a:cubicBezTo>
                  <a:pt x="457200" y="8573"/>
                  <a:pt x="448628" y="0"/>
                  <a:pt x="438150" y="0"/>
                </a:cubicBezTo>
                <a:close/>
                <a:moveTo>
                  <a:pt x="152400" y="257175"/>
                </a:moveTo>
                <a:lnTo>
                  <a:pt x="28575" y="257175"/>
                </a:lnTo>
                <a:lnTo>
                  <a:pt x="28575" y="228600"/>
                </a:lnTo>
                <a:lnTo>
                  <a:pt x="152400" y="228600"/>
                </a:lnTo>
                <a:lnTo>
                  <a:pt x="152400" y="257175"/>
                </a:lnTo>
                <a:close/>
                <a:moveTo>
                  <a:pt x="152400" y="200025"/>
                </a:moveTo>
                <a:lnTo>
                  <a:pt x="28575" y="200025"/>
                </a:lnTo>
                <a:lnTo>
                  <a:pt x="28575" y="171450"/>
                </a:lnTo>
                <a:lnTo>
                  <a:pt x="152400" y="171450"/>
                </a:lnTo>
                <a:lnTo>
                  <a:pt x="152400" y="200025"/>
                </a:lnTo>
                <a:close/>
                <a:moveTo>
                  <a:pt x="152400" y="142875"/>
                </a:moveTo>
                <a:lnTo>
                  <a:pt x="28575" y="142875"/>
                </a:lnTo>
                <a:lnTo>
                  <a:pt x="28575" y="114300"/>
                </a:lnTo>
                <a:lnTo>
                  <a:pt x="152400" y="114300"/>
                </a:lnTo>
                <a:lnTo>
                  <a:pt x="152400" y="142875"/>
                </a:lnTo>
                <a:close/>
                <a:moveTo>
                  <a:pt x="352425" y="428625"/>
                </a:moveTo>
                <a:lnTo>
                  <a:pt x="257175" y="428625"/>
                </a:lnTo>
                <a:lnTo>
                  <a:pt x="257175" y="333375"/>
                </a:lnTo>
                <a:cubicBezTo>
                  <a:pt x="257175" y="327660"/>
                  <a:pt x="260985" y="323850"/>
                  <a:pt x="266700" y="323850"/>
                </a:cubicBezTo>
                <a:lnTo>
                  <a:pt x="342900" y="323850"/>
                </a:lnTo>
                <a:cubicBezTo>
                  <a:pt x="348615" y="323850"/>
                  <a:pt x="352425" y="327660"/>
                  <a:pt x="352425" y="333375"/>
                </a:cubicBezTo>
                <a:lnTo>
                  <a:pt x="352425" y="428625"/>
                </a:lnTo>
                <a:close/>
                <a:moveTo>
                  <a:pt x="428625" y="257175"/>
                </a:moveTo>
                <a:lnTo>
                  <a:pt x="180975" y="257175"/>
                </a:lnTo>
                <a:lnTo>
                  <a:pt x="180975" y="228600"/>
                </a:lnTo>
                <a:lnTo>
                  <a:pt x="428625" y="228600"/>
                </a:lnTo>
                <a:lnTo>
                  <a:pt x="428625" y="257175"/>
                </a:lnTo>
                <a:close/>
                <a:moveTo>
                  <a:pt x="428625" y="200025"/>
                </a:moveTo>
                <a:lnTo>
                  <a:pt x="180975" y="200025"/>
                </a:lnTo>
                <a:lnTo>
                  <a:pt x="180975" y="171450"/>
                </a:lnTo>
                <a:lnTo>
                  <a:pt x="428625" y="171450"/>
                </a:lnTo>
                <a:lnTo>
                  <a:pt x="428625" y="200025"/>
                </a:lnTo>
                <a:close/>
                <a:moveTo>
                  <a:pt x="428625" y="142875"/>
                </a:moveTo>
                <a:lnTo>
                  <a:pt x="180975" y="142875"/>
                </a:lnTo>
                <a:lnTo>
                  <a:pt x="180975" y="114300"/>
                </a:lnTo>
                <a:lnTo>
                  <a:pt x="428625" y="114300"/>
                </a:lnTo>
                <a:lnTo>
                  <a:pt x="428625" y="142875"/>
                </a:lnTo>
                <a:close/>
                <a:moveTo>
                  <a:pt x="428625" y="85725"/>
                </a:moveTo>
                <a:lnTo>
                  <a:pt x="180975" y="85725"/>
                </a:lnTo>
                <a:lnTo>
                  <a:pt x="180975" y="57150"/>
                </a:lnTo>
                <a:lnTo>
                  <a:pt x="428625" y="57150"/>
                </a:lnTo>
                <a:lnTo>
                  <a:pt x="428625" y="85725"/>
                </a:lnTo>
                <a:close/>
              </a:path>
            </a:pathLst>
          </a:custGeom>
          <a:noFill/>
          <a:ln w="19050" cap="flat">
            <a:solidFill>
              <a:schemeClr val="lt1"/>
            </a:solidFill>
            <a:prstDash val="solid"/>
            <a:miter/>
          </a:ln>
        </p:spPr>
        <p:txBody>
          <a:bodyPr rtlCol="0" anchor="ctr"/>
          <a:lstStyle/>
          <a:p>
            <a:endParaRPr lang="zh-CN" altLang="en-US" dirty="0">
              <a:solidFill>
                <a:schemeClr val="dk1"/>
              </a:solidFill>
              <a:latin typeface="微软雅黑" panose="020B0503020204020204" charset="-122"/>
              <a:ea typeface="微软雅黑" panose="020B0503020204020204" charset="-122"/>
            </a:endParaRPr>
          </a:p>
        </p:txBody>
      </p:sp>
      <p:sp>
        <p:nvSpPr>
          <p:cNvPr id="6" name="任意多边形: 形状 5"/>
          <p:cNvSpPr/>
          <p:nvPr>
            <p:custDataLst>
              <p:tags r:id="rId38"/>
            </p:custDataLst>
          </p:nvPr>
        </p:nvSpPr>
        <p:spPr>
          <a:xfrm>
            <a:off x="2136513" y="3846629"/>
            <a:ext cx="400149" cy="399391"/>
          </a:xfrm>
          <a:custGeom>
            <a:avLst/>
            <a:gdLst>
              <a:gd name="connsiteX0" fmla="*/ 452861 w 457590"/>
              <a:gd name="connsiteY0" fmla="*/ 213836 h 456723"/>
              <a:gd name="connsiteX1" fmla="*/ 238548 w 457590"/>
              <a:gd name="connsiteY1" fmla="*/ 4286 h 456723"/>
              <a:gd name="connsiteX2" fmla="*/ 218546 w 457590"/>
              <a:gd name="connsiteY2" fmla="*/ 4286 h 456723"/>
              <a:gd name="connsiteX3" fmla="*/ 4233 w 457590"/>
              <a:gd name="connsiteY3" fmla="*/ 213836 h 456723"/>
              <a:gd name="connsiteX4" fmla="*/ 1376 w 457590"/>
              <a:gd name="connsiteY4" fmla="*/ 229076 h 456723"/>
              <a:gd name="connsiteX5" fmla="*/ 14711 w 457590"/>
              <a:gd name="connsiteY5" fmla="*/ 237649 h 456723"/>
              <a:gd name="connsiteX6" fmla="*/ 57573 w 457590"/>
              <a:gd name="connsiteY6" fmla="*/ 237649 h 456723"/>
              <a:gd name="connsiteX7" fmla="*/ 57573 w 457590"/>
              <a:gd name="connsiteY7" fmla="*/ 447199 h 456723"/>
              <a:gd name="connsiteX8" fmla="*/ 67098 w 457590"/>
              <a:gd name="connsiteY8" fmla="*/ 456724 h 456723"/>
              <a:gd name="connsiteX9" fmla="*/ 390948 w 457590"/>
              <a:gd name="connsiteY9" fmla="*/ 456724 h 456723"/>
              <a:gd name="connsiteX10" fmla="*/ 400473 w 457590"/>
              <a:gd name="connsiteY10" fmla="*/ 447199 h 456723"/>
              <a:gd name="connsiteX11" fmla="*/ 400473 w 457590"/>
              <a:gd name="connsiteY11" fmla="*/ 238601 h 456723"/>
              <a:gd name="connsiteX12" fmla="*/ 443336 w 457590"/>
              <a:gd name="connsiteY12" fmla="*/ 238601 h 456723"/>
              <a:gd name="connsiteX13" fmla="*/ 456671 w 457590"/>
              <a:gd name="connsiteY13" fmla="*/ 230029 h 456723"/>
              <a:gd name="connsiteX14" fmla="*/ 452861 w 457590"/>
              <a:gd name="connsiteY14" fmla="*/ 213836 h 456723"/>
              <a:gd name="connsiteX15" fmla="*/ 286173 w 457590"/>
              <a:gd name="connsiteY15" fmla="*/ 324326 h 456723"/>
              <a:gd name="connsiteX16" fmla="*/ 286173 w 457590"/>
              <a:gd name="connsiteY16" fmla="*/ 429101 h 456723"/>
              <a:gd name="connsiteX17" fmla="*/ 171873 w 457590"/>
              <a:gd name="connsiteY17" fmla="*/ 429101 h 456723"/>
              <a:gd name="connsiteX18" fmla="*/ 171873 w 457590"/>
              <a:gd name="connsiteY18" fmla="*/ 324326 h 456723"/>
              <a:gd name="connsiteX19" fmla="*/ 181398 w 457590"/>
              <a:gd name="connsiteY19" fmla="*/ 314801 h 456723"/>
              <a:gd name="connsiteX20" fmla="*/ 276648 w 457590"/>
              <a:gd name="connsiteY20" fmla="*/ 314801 h 456723"/>
              <a:gd name="connsiteX21" fmla="*/ 286173 w 457590"/>
              <a:gd name="connsiteY21" fmla="*/ 324326 h 45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590" h="456723">
                <a:moveTo>
                  <a:pt x="452861" y="213836"/>
                </a:moveTo>
                <a:lnTo>
                  <a:pt x="238548" y="4286"/>
                </a:lnTo>
                <a:cubicBezTo>
                  <a:pt x="232833" y="-1429"/>
                  <a:pt x="224261" y="-1429"/>
                  <a:pt x="218546" y="4286"/>
                </a:cubicBezTo>
                <a:lnTo>
                  <a:pt x="4233" y="213836"/>
                </a:lnTo>
                <a:cubicBezTo>
                  <a:pt x="423" y="217646"/>
                  <a:pt x="-1482" y="224314"/>
                  <a:pt x="1376" y="229076"/>
                </a:cubicBezTo>
                <a:cubicBezTo>
                  <a:pt x="3281" y="234791"/>
                  <a:pt x="8996" y="237649"/>
                  <a:pt x="14711" y="237649"/>
                </a:cubicBezTo>
                <a:lnTo>
                  <a:pt x="57573" y="237649"/>
                </a:lnTo>
                <a:lnTo>
                  <a:pt x="57573" y="447199"/>
                </a:lnTo>
                <a:cubicBezTo>
                  <a:pt x="57573" y="452914"/>
                  <a:pt x="61383" y="456724"/>
                  <a:pt x="67098" y="456724"/>
                </a:cubicBezTo>
                <a:lnTo>
                  <a:pt x="390948" y="456724"/>
                </a:lnTo>
                <a:cubicBezTo>
                  <a:pt x="396663" y="456724"/>
                  <a:pt x="400473" y="452914"/>
                  <a:pt x="400473" y="447199"/>
                </a:cubicBezTo>
                <a:lnTo>
                  <a:pt x="400473" y="238601"/>
                </a:lnTo>
                <a:lnTo>
                  <a:pt x="443336" y="238601"/>
                </a:lnTo>
                <a:cubicBezTo>
                  <a:pt x="449051" y="238601"/>
                  <a:pt x="454766" y="234791"/>
                  <a:pt x="456671" y="230029"/>
                </a:cubicBezTo>
                <a:cubicBezTo>
                  <a:pt x="458576" y="224314"/>
                  <a:pt x="457623" y="218599"/>
                  <a:pt x="452861" y="213836"/>
                </a:cubicBezTo>
                <a:close/>
                <a:moveTo>
                  <a:pt x="286173" y="324326"/>
                </a:moveTo>
                <a:lnTo>
                  <a:pt x="286173" y="429101"/>
                </a:lnTo>
                <a:lnTo>
                  <a:pt x="171873" y="429101"/>
                </a:lnTo>
                <a:lnTo>
                  <a:pt x="171873" y="324326"/>
                </a:lnTo>
                <a:cubicBezTo>
                  <a:pt x="171873" y="318611"/>
                  <a:pt x="175683" y="314801"/>
                  <a:pt x="181398" y="314801"/>
                </a:cubicBezTo>
                <a:lnTo>
                  <a:pt x="276648" y="314801"/>
                </a:lnTo>
                <a:cubicBezTo>
                  <a:pt x="282363" y="314801"/>
                  <a:pt x="286173" y="318611"/>
                  <a:pt x="286173" y="324326"/>
                </a:cubicBezTo>
                <a:close/>
              </a:path>
            </a:pathLst>
          </a:custGeom>
          <a:noFill/>
          <a:ln w="19050" cap="flat">
            <a:solidFill>
              <a:schemeClr val="lt1"/>
            </a:solidFill>
            <a:prstDash val="solid"/>
            <a:miter/>
          </a:ln>
        </p:spPr>
        <p:txBody>
          <a:bodyPr rtlCol="0" anchor="ctr"/>
          <a:lstStyle/>
          <a:p>
            <a:endParaRPr lang="zh-CN" altLang="en-US" dirty="0">
              <a:solidFill>
                <a:schemeClr val="dk1"/>
              </a:solidFill>
              <a:latin typeface="微软雅黑" panose="020B0503020204020204" charset="-122"/>
              <a:ea typeface="微软雅黑" panose="020B0503020204020204" charset="-122"/>
            </a:endParaRPr>
          </a:p>
        </p:txBody>
      </p:sp>
      <p:sp>
        <p:nvSpPr>
          <p:cNvPr id="37" name="任意多边形: 形状 36"/>
          <p:cNvSpPr/>
          <p:nvPr>
            <p:custDataLst>
              <p:tags r:id="rId39"/>
            </p:custDataLst>
          </p:nvPr>
        </p:nvSpPr>
        <p:spPr>
          <a:xfrm>
            <a:off x="3240049" y="2079028"/>
            <a:ext cx="349832" cy="399808"/>
          </a:xfrm>
          <a:custGeom>
            <a:avLst/>
            <a:gdLst>
              <a:gd name="connsiteX0" fmla="*/ 228600 w 400050"/>
              <a:gd name="connsiteY0" fmla="*/ 114300 h 457200"/>
              <a:gd name="connsiteX1" fmla="*/ 186690 w 400050"/>
              <a:gd name="connsiteY1" fmla="*/ 157163 h 457200"/>
              <a:gd name="connsiteX2" fmla="*/ 207645 w 400050"/>
              <a:gd name="connsiteY2" fmla="*/ 213360 h 457200"/>
              <a:gd name="connsiteX3" fmla="*/ 180023 w 400050"/>
              <a:gd name="connsiteY3" fmla="*/ 236220 h 457200"/>
              <a:gd name="connsiteX4" fmla="*/ 123825 w 400050"/>
              <a:gd name="connsiteY4" fmla="*/ 304800 h 457200"/>
              <a:gd name="connsiteX5" fmla="*/ 333375 w 400050"/>
              <a:gd name="connsiteY5" fmla="*/ 304800 h 457200"/>
              <a:gd name="connsiteX6" fmla="*/ 277178 w 400050"/>
              <a:gd name="connsiteY6" fmla="*/ 236220 h 457200"/>
              <a:gd name="connsiteX7" fmla="*/ 249555 w 400050"/>
              <a:gd name="connsiteY7" fmla="*/ 213360 h 457200"/>
              <a:gd name="connsiteX8" fmla="*/ 270510 w 400050"/>
              <a:gd name="connsiteY8" fmla="*/ 157163 h 457200"/>
              <a:gd name="connsiteX9" fmla="*/ 228600 w 400050"/>
              <a:gd name="connsiteY9" fmla="*/ 114300 h 457200"/>
              <a:gd name="connsiteX10" fmla="*/ 66675 w 400050"/>
              <a:gd name="connsiteY10" fmla="*/ 0 h 457200"/>
              <a:gd name="connsiteX11" fmla="*/ 361950 w 400050"/>
              <a:gd name="connsiteY11" fmla="*/ 0 h 457200"/>
              <a:gd name="connsiteX12" fmla="*/ 400050 w 400050"/>
              <a:gd name="connsiteY12" fmla="*/ 38100 h 457200"/>
              <a:gd name="connsiteX13" fmla="*/ 400050 w 400050"/>
              <a:gd name="connsiteY13" fmla="*/ 419100 h 457200"/>
              <a:gd name="connsiteX14" fmla="*/ 361950 w 400050"/>
              <a:gd name="connsiteY14" fmla="*/ 457200 h 457200"/>
              <a:gd name="connsiteX15" fmla="*/ 66675 w 400050"/>
              <a:gd name="connsiteY15" fmla="*/ 457200 h 457200"/>
              <a:gd name="connsiteX16" fmla="*/ 38100 w 400050"/>
              <a:gd name="connsiteY16" fmla="*/ 0 h 457200"/>
              <a:gd name="connsiteX17" fmla="*/ 38100 w 400050"/>
              <a:gd name="connsiteY17" fmla="*/ 457200 h 457200"/>
              <a:gd name="connsiteX18" fmla="*/ 0 w 400050"/>
              <a:gd name="connsiteY18" fmla="*/ 419100 h 457200"/>
              <a:gd name="connsiteX19" fmla="*/ 0 w 400050"/>
              <a:gd name="connsiteY19" fmla="*/ 38100 h 457200"/>
              <a:gd name="connsiteX20" fmla="*/ 38100 w 400050"/>
              <a:gd name="connsiteY20"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050" h="457200">
                <a:moveTo>
                  <a:pt x="228600" y="114300"/>
                </a:moveTo>
                <a:cubicBezTo>
                  <a:pt x="203835" y="114300"/>
                  <a:pt x="186690" y="130493"/>
                  <a:pt x="186690" y="157163"/>
                </a:cubicBezTo>
                <a:cubicBezTo>
                  <a:pt x="186690" y="189548"/>
                  <a:pt x="207645" y="195263"/>
                  <a:pt x="207645" y="213360"/>
                </a:cubicBezTo>
                <a:cubicBezTo>
                  <a:pt x="207645" y="225743"/>
                  <a:pt x="198120" y="230505"/>
                  <a:pt x="180023" y="236220"/>
                </a:cubicBezTo>
                <a:cubicBezTo>
                  <a:pt x="151448" y="245745"/>
                  <a:pt x="124778" y="244793"/>
                  <a:pt x="123825" y="304800"/>
                </a:cubicBezTo>
                <a:lnTo>
                  <a:pt x="333375" y="304800"/>
                </a:lnTo>
                <a:cubicBezTo>
                  <a:pt x="332423" y="244793"/>
                  <a:pt x="305752" y="245745"/>
                  <a:pt x="277178" y="236220"/>
                </a:cubicBezTo>
                <a:cubicBezTo>
                  <a:pt x="259080" y="230505"/>
                  <a:pt x="249555" y="225743"/>
                  <a:pt x="249555" y="213360"/>
                </a:cubicBezTo>
                <a:cubicBezTo>
                  <a:pt x="249555" y="194310"/>
                  <a:pt x="270510" y="188595"/>
                  <a:pt x="270510" y="157163"/>
                </a:cubicBezTo>
                <a:cubicBezTo>
                  <a:pt x="270510" y="130493"/>
                  <a:pt x="253365" y="114300"/>
                  <a:pt x="228600" y="114300"/>
                </a:cubicBezTo>
                <a:close/>
                <a:moveTo>
                  <a:pt x="66675" y="0"/>
                </a:moveTo>
                <a:lnTo>
                  <a:pt x="361950" y="0"/>
                </a:lnTo>
                <a:cubicBezTo>
                  <a:pt x="382905" y="0"/>
                  <a:pt x="400050" y="17145"/>
                  <a:pt x="400050" y="38100"/>
                </a:cubicBezTo>
                <a:lnTo>
                  <a:pt x="400050" y="419100"/>
                </a:lnTo>
                <a:cubicBezTo>
                  <a:pt x="400050" y="440055"/>
                  <a:pt x="382905" y="457200"/>
                  <a:pt x="361950" y="457200"/>
                </a:cubicBezTo>
                <a:lnTo>
                  <a:pt x="66675" y="457200"/>
                </a:lnTo>
                <a:close/>
                <a:moveTo>
                  <a:pt x="38100" y="0"/>
                </a:moveTo>
                <a:lnTo>
                  <a:pt x="38100" y="457200"/>
                </a:lnTo>
                <a:cubicBezTo>
                  <a:pt x="17145" y="457200"/>
                  <a:pt x="0" y="440055"/>
                  <a:pt x="0" y="419100"/>
                </a:cubicBezTo>
                <a:lnTo>
                  <a:pt x="0" y="38100"/>
                </a:lnTo>
                <a:cubicBezTo>
                  <a:pt x="0" y="17145"/>
                  <a:pt x="17145" y="0"/>
                  <a:pt x="38100" y="0"/>
                </a:cubicBezTo>
                <a:close/>
              </a:path>
            </a:pathLst>
          </a:custGeom>
          <a:noFill/>
          <a:ln w="19050" cap="flat">
            <a:solidFill>
              <a:schemeClr val="lt1"/>
            </a:solidFill>
            <a:prstDash val="solid"/>
            <a:miter/>
          </a:ln>
        </p:spPr>
        <p:txBody>
          <a:bodyPr wrap="square" rtlCol="0" anchor="ctr">
            <a:noAutofit/>
          </a:bodyPr>
          <a:lstStyle/>
          <a:p>
            <a:endParaRPr lang="zh-CN" altLang="en-US">
              <a:solidFill>
                <a:schemeClr val="dk1"/>
              </a:solidFill>
              <a:latin typeface="微软雅黑" panose="020B0503020204020204" charset="-122"/>
              <a:ea typeface="微软雅黑" panose="020B0503020204020204" charset="-122"/>
            </a:endParaRPr>
          </a:p>
        </p:txBody>
      </p:sp>
      <p:sp>
        <p:nvSpPr>
          <p:cNvPr id="2" name="文本框 24"/>
          <p:cNvSpPr txBox="1"/>
          <p:nvPr>
            <p:custDataLst>
              <p:tags r:id="rId40"/>
            </p:custDataLst>
          </p:nvPr>
        </p:nvSpPr>
        <p:spPr>
          <a:xfrm>
            <a:off x="2613024" y="4535192"/>
            <a:ext cx="626953" cy="543514"/>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5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dk1">
                    <a:lumMod val="75000"/>
                    <a:lumOff val="25000"/>
                  </a:schemeClr>
                </a:solidFill>
                <a:uFillTx/>
                <a:latin typeface="微软雅黑" panose="020B0503020204020204" charset="-122"/>
                <a:ea typeface="微软雅黑" panose="020B0503020204020204" charset="-122"/>
              </a:rPr>
              <a:t>02</a:t>
            </a:r>
            <a:endParaRPr lang="en-US" altLang="zh-CN" sz="4000" b="1" spc="300" dirty="0">
              <a:solidFill>
                <a:schemeClr val="dk1">
                  <a:lumMod val="75000"/>
                  <a:lumOff val="25000"/>
                </a:schemeClr>
              </a:solidFill>
              <a:uFillTx/>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41"/>
          <a:stretch>
            <a:fillRect/>
          </a:stretch>
        </p:blipFill>
        <p:spPr>
          <a:xfrm>
            <a:off x="3999230" y="2601595"/>
            <a:ext cx="2228850" cy="1771650"/>
          </a:xfrm>
          <a:prstGeom prst="rect">
            <a:avLst/>
          </a:prstGeom>
        </p:spPr>
      </p:pic>
      <p:pic>
        <p:nvPicPr>
          <p:cNvPr id="11" name="图片 10"/>
          <p:cNvPicPr>
            <a:picLocks noChangeAspect="1"/>
          </p:cNvPicPr>
          <p:nvPr/>
        </p:nvPicPr>
        <p:blipFill>
          <a:blip r:embed="rId42"/>
          <a:stretch>
            <a:fillRect/>
          </a:stretch>
        </p:blipFill>
        <p:spPr>
          <a:xfrm>
            <a:off x="6099810" y="2586990"/>
            <a:ext cx="2037080" cy="1813560"/>
          </a:xfrm>
          <a:prstGeom prst="rect">
            <a:avLst/>
          </a:prstGeom>
        </p:spPr>
      </p:pic>
      <p:pic>
        <p:nvPicPr>
          <p:cNvPr id="13" name="图片 12"/>
          <p:cNvPicPr>
            <a:picLocks noChangeAspect="1"/>
          </p:cNvPicPr>
          <p:nvPr/>
        </p:nvPicPr>
        <p:blipFill>
          <a:blip r:embed="rId43"/>
          <a:stretch>
            <a:fillRect/>
          </a:stretch>
        </p:blipFill>
        <p:spPr>
          <a:xfrm>
            <a:off x="8136890" y="2578735"/>
            <a:ext cx="1686560" cy="1788160"/>
          </a:xfrm>
          <a:prstGeom prst="rect">
            <a:avLst/>
          </a:prstGeom>
        </p:spPr>
      </p:pic>
      <p:pic>
        <p:nvPicPr>
          <p:cNvPr id="14" name="图片 13"/>
          <p:cNvPicPr>
            <a:picLocks noChangeAspect="1"/>
          </p:cNvPicPr>
          <p:nvPr/>
        </p:nvPicPr>
        <p:blipFill>
          <a:blip r:embed="rId44"/>
          <a:stretch>
            <a:fillRect/>
          </a:stretch>
        </p:blipFill>
        <p:spPr>
          <a:xfrm>
            <a:off x="5434330" y="4986655"/>
            <a:ext cx="4191000" cy="1771650"/>
          </a:xfrm>
          <a:prstGeom prst="rect">
            <a:avLst/>
          </a:prstGeom>
        </p:spPr>
      </p:pic>
    </p:spTree>
    <p:custDataLst>
      <p:tags r:id="rId4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0" fill="hold"/>
                                        <p:tgtEl>
                                          <p:spTgt spid="13"/>
                                        </p:tgtEl>
                                        <p:attrNameLst>
                                          <p:attrName>ppt_x</p:attrName>
                                        </p:attrNameLst>
                                      </p:cBhvr>
                                      <p:tavLst>
                                        <p:tav tm="0">
                                          <p:val>
                                            <p:strVal val="#ppt_x"/>
                                          </p:val>
                                        </p:tav>
                                        <p:tav tm="100000">
                                          <p:val>
                                            <p:strVal val="#ppt_x"/>
                                          </p:val>
                                        </p:tav>
                                      </p:tavLst>
                                    </p:anim>
                                    <p:anim calcmode="lin" valueType="num">
                                      <p:cBhvr additive="base">
                                        <p:cTn id="22"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04"/>
                                        </p:tgtEl>
                                        <p:attrNameLst>
                                          <p:attrName>style.visibility</p:attrName>
                                        </p:attrNameLst>
                                      </p:cBhvr>
                                      <p:to>
                                        <p:strVal val="visible"/>
                                      </p:to>
                                    </p:set>
                                    <p:animEffect transition="in" filter="strips(downLeft)">
                                      <p:cBhvr>
                                        <p:cTn id="27" dur="500"/>
                                        <p:tgtEl>
                                          <p:spTgt spid="20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914400" y="342900"/>
            <a:ext cx="11277600" cy="134366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rPr>
              <a:t>再要宝宝还会有出生缺陷吗?</a:t>
            </a:r>
            <a:endPar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endParaRPr>
          </a:p>
          <a:p>
            <a:pPr>
              <a:lnSpc>
                <a:spcPct val="100000"/>
              </a:lnSpc>
            </a:pPr>
            <a:r>
              <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rPr>
              <a:t>我们的宝宝会健康吗?</a:t>
            </a:r>
            <a:endParaRPr lang="zh-CN" dirty="0" err="1">
              <a:solidFill>
                <a:schemeClr val="accent1">
                  <a:lumMod val="50000"/>
                </a:schemeClr>
              </a:solidFill>
              <a:latin typeface="Arial" panose="020B0604020202020204" pitchFamily="34" charset="0"/>
              <a:ea typeface="汉仪君黑-75简" panose="00020600040101010101" charset="-122"/>
              <a:sym typeface="微软雅黑" panose="020B0503020204020204" charset="-122"/>
            </a:endParaRPr>
          </a:p>
        </p:txBody>
      </p:sp>
      <p:sp>
        <p:nvSpPr>
          <p:cNvPr id="2" name="矩形 1"/>
          <p:cNvSpPr/>
          <p:nvPr>
            <p:custDataLst>
              <p:tags r:id="rId9"/>
            </p:custDataLst>
          </p:nvPr>
        </p:nvSpPr>
        <p:spPr>
          <a:xfrm>
            <a:off x="1772285" y="1763395"/>
            <a:ext cx="8503285" cy="421767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mn-ea"/>
              <a:sym typeface="+mn-lt"/>
            </a:endParaRPr>
          </a:p>
        </p:txBody>
      </p:sp>
      <p:cxnSp>
        <p:nvCxnSpPr>
          <p:cNvPr id="10" name="直接连接符 9"/>
          <p:cNvCxnSpPr/>
          <p:nvPr>
            <p:custDataLst>
              <p:tags r:id="rId10"/>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1"/>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3"/>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1"/>
          <p:nvPr>
            <p:custDataLst>
              <p:tags r:id="rId14"/>
            </p:custDataLst>
          </p:nvPr>
        </p:nvSpPr>
        <p:spPr>
          <a:xfrm>
            <a:off x="1892883" y="1865289"/>
            <a:ext cx="8382634" cy="430927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2800" spc="100" dirty="0">
                <a:ln w="3175">
                  <a:noFill/>
                  <a:prstDash val="dash"/>
                </a:ln>
                <a:solidFill>
                  <a:schemeClr val="accent1">
                    <a:lumMod val="50000"/>
                  </a:schemeClr>
                </a:solidFill>
                <a:uFillTx/>
                <a:latin typeface="Arial" panose="020B0604020202020204" pitchFamily="34" charset="0"/>
                <a:ea typeface="汉仪君黑-55W" panose="00020600040101010101" charset="-122"/>
                <a:cs typeface="微软雅黑" panose="020B0503020204020204" charset="-122"/>
              </a:rPr>
              <a:t>如果患儿确诊为染色体异常或遗传代谢性疾病，</a:t>
            </a:r>
            <a:endParaRPr lang="zh-CN" altLang="en-US" sz="2800" spc="100" dirty="0">
              <a:ln w="3175">
                <a:noFill/>
                <a:prstDash val="dash"/>
              </a:ln>
              <a:solidFill>
                <a:schemeClr val="accent1">
                  <a:lumMod val="50000"/>
                </a:schemeClr>
              </a:solidFill>
              <a:uFillTx/>
              <a:latin typeface="Arial" panose="020B0604020202020204" pitchFamily="34" charset="0"/>
              <a:ea typeface="汉仪君黑-55W" panose="00020600040101010101" charset="-122"/>
              <a:cs typeface="微软雅黑" panose="020B0503020204020204" charset="-122"/>
            </a:endParaRPr>
          </a:p>
          <a:p>
            <a:pPr algn="l" fontAlgn="auto">
              <a:lnSpc>
                <a:spcPct val="120000"/>
              </a:lnSpc>
              <a:spcAft>
                <a:spcPts val="800"/>
              </a:spcAft>
            </a:pPr>
            <a:r>
              <a:rPr lang="zh-CN" altLang="en-US" sz="2800" spc="100" dirty="0">
                <a:ln w="3175">
                  <a:noFill/>
                  <a:prstDash val="dash"/>
                </a:ln>
                <a:solidFill>
                  <a:schemeClr val="accent1">
                    <a:lumMod val="50000"/>
                  </a:schemeClr>
                </a:solidFill>
                <a:uFillTx/>
                <a:latin typeface="Arial" panose="020B0604020202020204" pitchFamily="34" charset="0"/>
                <a:ea typeface="汉仪君黑-55W" panose="00020600040101010101" charset="-122"/>
                <a:cs typeface="微软雅黑" panose="020B0503020204020204" charset="-122"/>
              </a:rPr>
              <a:t>其父母一定要做再生育前的染色体检查及基因检查，并咨询遗传代谢方面的专家，做到优生优育。</a:t>
            </a:r>
            <a:endParaRPr lang="zh-CN" altLang="en-US" sz="2800" spc="100" dirty="0">
              <a:ln w="3175">
                <a:noFill/>
                <a:prstDash val="dash"/>
              </a:ln>
              <a:solidFill>
                <a:schemeClr val="accent1">
                  <a:lumMod val="50000"/>
                </a:schemeClr>
              </a:solidFill>
              <a:uFillTx/>
              <a:latin typeface="Arial" panose="020B0604020202020204" pitchFamily="34" charset="0"/>
              <a:ea typeface="汉仪君黑-55W" panose="00020600040101010101" charset="-122"/>
              <a:cs typeface="微软雅黑" panose="020B0503020204020204" charset="-122"/>
            </a:endParaRPr>
          </a:p>
        </p:txBody>
      </p:sp>
      <p:pic>
        <p:nvPicPr>
          <p:cNvPr id="5" name="图片 4" descr="7b0a20202020227069636672616d65646573223a20222670666d38333230353231313537262673707432312d312626626474303026267764743234313326266f726773697a653030262670667431313126220a7d0a"/>
          <p:cNvPicPr>
            <a:picLocks noChangeAspect="1"/>
          </p:cNvPicPr>
          <p:nvPr/>
        </p:nvPicPr>
        <p:blipFill>
          <a:blip r:embed="rId15">
            <a:extLst>
              <a:ext uri="{BEBA8EAE-BF5A-486C-A8C5-ECC9F3942E4B}">
                <a14:imgProps xmlns:a14="http://schemas.microsoft.com/office/drawing/2010/main">
                  <a14:imgLayer r:embed="rId16"/>
                </a14:imgProps>
              </a:ext>
            </a:extLst>
          </a:blip>
          <a:srcRect/>
          <a:stretch>
            <a:fillRect/>
          </a:stretch>
        </p:blipFill>
        <p:spPr>
          <a:xfrm>
            <a:off x="8339455" y="1076325"/>
            <a:ext cx="3352800" cy="1838325"/>
          </a:xfrm>
          <a:prstGeom prst="rect">
            <a:avLst/>
          </a:prstGeom>
        </p:spPr>
      </p:pic>
    </p:spTree>
    <p:custDataLst>
      <p:tags r:id="rId17"/>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组合 20"/>
          <p:cNvGrpSpPr/>
          <p:nvPr userDrawn="1">
            <p:custDataLst>
              <p:tags r:id="rId1"/>
            </p:custDataLst>
          </p:nvPr>
        </p:nvGrpSpPr>
        <p:grpSpPr>
          <a:xfrm rot="0">
            <a:off x="130810" y="106680"/>
            <a:ext cx="624205" cy="160020"/>
            <a:chOff x="131041" y="6019911"/>
            <a:chExt cx="624118" cy="144389"/>
          </a:xfrm>
        </p:grpSpPr>
        <p:sp>
          <p:nvSpPr>
            <p:cNvPr id="30" name="任意多边形: 形状 29"/>
            <p:cNvSpPr/>
            <p:nvPr>
              <p:custDataLst>
                <p:tags r:id="rId2"/>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31" name="Freeform 5"/>
            <p:cNvSpPr/>
            <p:nvPr>
              <p:custDataLst>
                <p:tags r:id="rId3"/>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grpSp>
        <p:nvGrpSpPr>
          <p:cNvPr id="22" name="组合 21"/>
          <p:cNvGrpSpPr/>
          <p:nvPr userDrawn="1">
            <p:custDataLst>
              <p:tags r:id="rId4"/>
            </p:custDataLst>
          </p:nvPr>
        </p:nvGrpSpPr>
        <p:grpSpPr>
          <a:xfrm rot="10800000">
            <a:off x="11436985" y="106045"/>
            <a:ext cx="624205" cy="160020"/>
            <a:chOff x="131041" y="6019911"/>
            <a:chExt cx="624118" cy="144389"/>
          </a:xfrm>
        </p:grpSpPr>
        <p:sp>
          <p:nvSpPr>
            <p:cNvPr id="28" name="任意多边形: 形状 27"/>
            <p:cNvSpPr/>
            <p:nvPr>
              <p:custDataLst>
                <p:tags r:id="rId5"/>
              </p:custDataLst>
            </p:nvPr>
          </p:nvSpPr>
          <p:spPr bwMode="auto">
            <a:xfrm>
              <a:off x="131041" y="6022293"/>
              <a:ext cx="368896" cy="142007"/>
            </a:xfrm>
            <a:custGeom>
              <a:avLst/>
              <a:gdLst>
                <a:gd name="connsiteX0" fmla="*/ 0 w 5620926"/>
                <a:gd name="connsiteY0" fmla="*/ 0 h 1360210"/>
                <a:gd name="connsiteX1" fmla="*/ 2774969 w 5620926"/>
                <a:gd name="connsiteY1" fmla="*/ 0 h 1360210"/>
                <a:gd name="connsiteX2" fmla="*/ 2957526 w 5620926"/>
                <a:gd name="connsiteY2" fmla="*/ 0 h 1360210"/>
                <a:gd name="connsiteX3" fmla="*/ 2957526 w 5620926"/>
                <a:gd name="connsiteY3" fmla="*/ 3811 h 1360210"/>
                <a:gd name="connsiteX4" fmla="*/ 3200267 w 5620926"/>
                <a:gd name="connsiteY4" fmla="*/ 3811 h 1360210"/>
                <a:gd name="connsiteX5" fmla="*/ 4750630 w 5620926"/>
                <a:gd name="connsiteY5" fmla="*/ 682011 h 1360210"/>
                <a:gd name="connsiteX6" fmla="*/ 5620926 w 5620926"/>
                <a:gd name="connsiteY6" fmla="*/ 1360210 h 1360210"/>
                <a:gd name="connsiteX7" fmla="*/ 2845957 w 5620926"/>
                <a:gd name="connsiteY7" fmla="*/ 1360210 h 1360210"/>
                <a:gd name="connsiteX8" fmla="*/ 2663400 w 5620926"/>
                <a:gd name="connsiteY8" fmla="*/ 1360210 h 1360210"/>
                <a:gd name="connsiteX9" fmla="*/ 2663400 w 5620926"/>
                <a:gd name="connsiteY9" fmla="*/ 1356399 h 1360210"/>
                <a:gd name="connsiteX10" fmla="*/ 2420659 w 5620926"/>
                <a:gd name="connsiteY10" fmla="*/ 1356399 h 1360210"/>
                <a:gd name="connsiteX11" fmla="*/ 870296 w 5620926"/>
                <a:gd name="connsiteY11" fmla="*/ 678199 h 1360210"/>
                <a:gd name="connsiteX12" fmla="*/ 0 w 5620926"/>
                <a:gd name="connsiteY12" fmla="*/ 0 h 13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0926" h="1360210">
                  <a:moveTo>
                    <a:pt x="0" y="0"/>
                  </a:moveTo>
                  <a:cubicBezTo>
                    <a:pt x="0" y="0"/>
                    <a:pt x="0" y="0"/>
                    <a:pt x="2774969" y="0"/>
                  </a:cubicBezTo>
                  <a:lnTo>
                    <a:pt x="2957526" y="0"/>
                  </a:lnTo>
                  <a:lnTo>
                    <a:pt x="2957526" y="3811"/>
                  </a:lnTo>
                  <a:lnTo>
                    <a:pt x="3200267" y="3811"/>
                  </a:lnTo>
                  <a:cubicBezTo>
                    <a:pt x="4027762" y="108884"/>
                    <a:pt x="4332127" y="213958"/>
                    <a:pt x="4750630" y="682011"/>
                  </a:cubicBezTo>
                  <a:cubicBezTo>
                    <a:pt x="5166755" y="1150064"/>
                    <a:pt x="5620926" y="1360210"/>
                    <a:pt x="5620926" y="1360210"/>
                  </a:cubicBezTo>
                  <a:cubicBezTo>
                    <a:pt x="5620926" y="1360210"/>
                    <a:pt x="5620926" y="1360210"/>
                    <a:pt x="2845957" y="1360210"/>
                  </a:cubicBezTo>
                  <a:lnTo>
                    <a:pt x="2663400" y="1360210"/>
                  </a:lnTo>
                  <a:lnTo>
                    <a:pt x="2663400" y="1356399"/>
                  </a:lnTo>
                  <a:lnTo>
                    <a:pt x="2420659" y="1356399"/>
                  </a:lnTo>
                  <a:cubicBezTo>
                    <a:pt x="1593164" y="1251326"/>
                    <a:pt x="1288799" y="1146252"/>
                    <a:pt x="870296" y="678199"/>
                  </a:cubicBezTo>
                  <a:cubicBezTo>
                    <a:pt x="454171" y="210146"/>
                    <a:pt x="0" y="0"/>
                    <a:pt x="0" y="0"/>
                  </a:cubicBezTo>
                  <a:close/>
                </a:path>
              </a:pathLst>
            </a:custGeom>
            <a:solidFill>
              <a:schemeClr val="accent1">
                <a:lumMod val="75000"/>
              </a:schemeClr>
            </a:solidFill>
            <a:ln>
              <a:noFill/>
            </a:ln>
          </p:spPr>
          <p:txBody>
            <a:bodyPr vert="horz" wrap="square" lIns="91440" tIns="45720" rIns="91440" bIns="45720" numCol="1" anchor="t" anchorCtr="0" compatLnSpc="1">
              <a:noAutofit/>
            </a:bodyPr>
            <a:p>
              <a:endParaRPr lang="zh-CN" altLang="en-US">
                <a:solidFill>
                  <a:schemeClr val="dk1"/>
                </a:solidFill>
                <a:latin typeface="微软雅黑" panose="020B0503020204020204" charset="-122"/>
                <a:ea typeface="微软雅黑" panose="020B0503020204020204" charset="-122"/>
              </a:endParaRPr>
            </a:p>
          </p:txBody>
        </p:sp>
        <p:sp>
          <p:nvSpPr>
            <p:cNvPr id="29" name="Freeform 5"/>
            <p:cNvSpPr/>
            <p:nvPr>
              <p:custDataLst>
                <p:tags r:id="rId6"/>
              </p:custDataLst>
            </p:nvPr>
          </p:nvSpPr>
          <p:spPr bwMode="auto">
            <a:xfrm>
              <a:off x="277969" y="6019911"/>
              <a:ext cx="477190" cy="144000"/>
            </a:xfrm>
            <a:custGeom>
              <a:avLst/>
              <a:gdLst>
                <a:gd name="T0" fmla="*/ 3070 w 3070"/>
                <a:gd name="T1" fmla="*/ 568 h 568"/>
                <a:gd name="T2" fmla="*/ 2703 w 3070"/>
                <a:gd name="T3" fmla="*/ 284 h 568"/>
                <a:gd name="T4" fmla="*/ 2052 w 3070"/>
                <a:gd name="T5" fmla="*/ 0 h 568"/>
                <a:gd name="T6" fmla="*/ 1328 w 3070"/>
                <a:gd name="T7" fmla="*/ 0 h 568"/>
                <a:gd name="T8" fmla="*/ 1328 w 3070"/>
                <a:gd name="T9" fmla="*/ 0 h 568"/>
                <a:gd name="T10" fmla="*/ 0 w 3070"/>
                <a:gd name="T11" fmla="*/ 0 h 568"/>
                <a:gd name="T12" fmla="*/ 367 w 3070"/>
                <a:gd name="T13" fmla="*/ 284 h 568"/>
                <a:gd name="T14" fmla="*/ 1019 w 3070"/>
                <a:gd name="T15" fmla="*/ 568 h 568"/>
                <a:gd name="T16" fmla="*/ 1743 w 3070"/>
                <a:gd name="T17" fmla="*/ 568 h 568"/>
                <a:gd name="T18" fmla="*/ 1743 w 3070"/>
                <a:gd name="T19" fmla="*/ 568 h 568"/>
                <a:gd name="T20" fmla="*/ 3070 w 3070"/>
                <a:gd name="T2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0" h="568">
                  <a:moveTo>
                    <a:pt x="3070" y="568"/>
                  </a:moveTo>
                  <a:cubicBezTo>
                    <a:pt x="3070" y="568"/>
                    <a:pt x="2879" y="480"/>
                    <a:pt x="2703" y="284"/>
                  </a:cubicBezTo>
                  <a:cubicBezTo>
                    <a:pt x="2528" y="88"/>
                    <a:pt x="2400" y="44"/>
                    <a:pt x="2052" y="0"/>
                  </a:cubicBezTo>
                  <a:cubicBezTo>
                    <a:pt x="1328" y="0"/>
                    <a:pt x="1328" y="0"/>
                    <a:pt x="1328" y="0"/>
                  </a:cubicBezTo>
                  <a:cubicBezTo>
                    <a:pt x="1328" y="0"/>
                    <a:pt x="1328" y="0"/>
                    <a:pt x="1328" y="0"/>
                  </a:cubicBezTo>
                  <a:cubicBezTo>
                    <a:pt x="0" y="0"/>
                    <a:pt x="0" y="0"/>
                    <a:pt x="0" y="0"/>
                  </a:cubicBezTo>
                  <a:cubicBezTo>
                    <a:pt x="0" y="0"/>
                    <a:pt x="191" y="88"/>
                    <a:pt x="367" y="284"/>
                  </a:cubicBezTo>
                  <a:cubicBezTo>
                    <a:pt x="543" y="480"/>
                    <a:pt x="671" y="524"/>
                    <a:pt x="1019" y="568"/>
                  </a:cubicBezTo>
                  <a:cubicBezTo>
                    <a:pt x="1743" y="568"/>
                    <a:pt x="1743" y="568"/>
                    <a:pt x="1743" y="568"/>
                  </a:cubicBezTo>
                  <a:cubicBezTo>
                    <a:pt x="1743" y="568"/>
                    <a:pt x="1743" y="568"/>
                    <a:pt x="1743" y="568"/>
                  </a:cubicBezTo>
                  <a:lnTo>
                    <a:pt x="3070" y="568"/>
                  </a:lnTo>
                  <a:close/>
                </a:path>
              </a:pathLst>
            </a:custGeom>
            <a:solidFill>
              <a:schemeClr val="accent2">
                <a:lumMod val="60000"/>
                <a:lumOff val="40000"/>
                <a:alpha val="80000"/>
              </a:schemeClr>
            </a:solidFill>
            <a:ln>
              <a:noFill/>
            </a:ln>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grpSp>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accent1">
                    <a:lumMod val="50000"/>
                  </a:schemeClr>
                </a:solidFill>
                <a:latin typeface="Arial" panose="020B0604020202020204" pitchFamily="34" charset="0"/>
                <a:ea typeface="汉仪君黑-75简" panose="00020600040101010101" charset="-122"/>
                <a:cs typeface="汉仪旗黑-85S" panose="00020600040101010101" charset="-128"/>
                <a:sym typeface="微软雅黑" panose="020B0503020204020204" charset="-122"/>
              </a:rPr>
              <a:t>通过哪些手段能检测出可能生育出有出生缺陷的宝宝?</a:t>
            </a:r>
            <a:endParaRPr lang="zh-CN" dirty="0" err="1">
              <a:solidFill>
                <a:schemeClr val="accent1">
                  <a:lumMod val="50000"/>
                </a:schemeClr>
              </a:solidFill>
              <a:latin typeface="Arial" panose="020B0604020202020204" pitchFamily="34" charset="0"/>
              <a:ea typeface="汉仪君黑-75简" panose="00020600040101010101" charset="-122"/>
              <a:cs typeface="汉仪旗黑-85S" panose="00020600040101010101" charset="-128"/>
              <a:sym typeface="微软雅黑" panose="020B0503020204020204" charset="-122"/>
            </a:endParaRPr>
          </a:p>
        </p:txBody>
      </p:sp>
      <p:sp>
        <p:nvSpPr>
          <p:cNvPr id="50" name="Text Placeholder 17"/>
          <p:cNvSpPr txBox="1"/>
          <p:nvPr>
            <p:custDataLst>
              <p:tags r:id="rId9"/>
            </p:custDataLst>
          </p:nvPr>
        </p:nvSpPr>
        <p:spPr>
          <a:xfrm>
            <a:off x="1133371" y="5222428"/>
            <a:ext cx="1511734" cy="428630"/>
          </a:xfrm>
          <a:prstGeom prst="rect">
            <a:avLst/>
          </a:prstGeom>
          <a:noFill/>
        </p:spPr>
        <p:txBody>
          <a:bodyPr wrap="square" rtlCol="0" anchor="b" anchorCtr="0">
            <a:normAutofit fontScale="70000"/>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0"/>
              </a:spcBef>
              <a:spcAft>
                <a:spcPts val="0"/>
              </a:spcAft>
              <a:buClrTx/>
              <a:buSzTx/>
              <a:buFontTx/>
              <a:buNone/>
            </a:pPr>
            <a:r>
              <a:rPr kumimoji="0" lang="en-US" altLang="zh-CN" sz="2400" b="1" i="0" u="none" strike="noStrike" kern="1200" cap="none" spc="300" normalizeH="0" noProof="0" dirty="0">
                <a:ln>
                  <a:noFill/>
                </a:ln>
                <a:solidFill>
                  <a:schemeClr val="accent4">
                    <a:lumMod val="75000"/>
                  </a:schemeClr>
                </a:solidFill>
                <a:effectLst/>
                <a:uLnTx/>
                <a:uFillTx/>
              </a:rPr>
              <a:t>03</a:t>
            </a:r>
            <a:endParaRPr kumimoji="0" lang="en-US" altLang="zh-CN" sz="2400" b="1" i="0" u="none" strike="noStrike" kern="1200" cap="none" spc="300" normalizeH="0" noProof="0" dirty="0">
              <a:ln>
                <a:noFill/>
              </a:ln>
              <a:solidFill>
                <a:schemeClr val="accent4">
                  <a:lumMod val="75000"/>
                </a:schemeClr>
              </a:solidFill>
              <a:effectLst/>
              <a:uLnTx/>
              <a:uFillTx/>
            </a:endParaRPr>
          </a:p>
        </p:txBody>
      </p:sp>
      <p:sp>
        <p:nvSpPr>
          <p:cNvPr id="51" name="矩形 50"/>
          <p:cNvSpPr/>
          <p:nvPr>
            <p:custDataLst>
              <p:tags r:id="rId10"/>
            </p:custDataLst>
          </p:nvPr>
        </p:nvSpPr>
        <p:spPr>
          <a:xfrm>
            <a:off x="2895568" y="4104615"/>
            <a:ext cx="7993413" cy="798143"/>
          </a:xfrm>
          <a:prstGeom prst="rect">
            <a:avLst/>
          </a:prstGeom>
          <a:solidFill>
            <a:schemeClr val="accent4"/>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52" name="TextBox 48"/>
          <p:cNvSpPr txBox="1"/>
          <p:nvPr>
            <p:custDataLst>
              <p:tags r:id="rId11"/>
            </p:custDataLst>
          </p:nvPr>
        </p:nvSpPr>
        <p:spPr>
          <a:xfrm>
            <a:off x="3145855" y="4097049"/>
            <a:ext cx="7743126" cy="813905"/>
          </a:xfrm>
          <a:prstGeom prst="rect">
            <a:avLst/>
          </a:prstGeom>
          <a:solidFill>
            <a:schemeClr val="accent3">
              <a:lumMod val="20000"/>
              <a:lumOff val="80000"/>
            </a:schemeClr>
          </a:solid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defTabSz="913765">
              <a:lnSpc>
                <a:spcPct val="130000"/>
              </a:lnSpc>
              <a:spcBef>
                <a:spcPct val="0"/>
              </a:spcBef>
            </a:pP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rPr>
              <a:t>更细致的还有胎儿的MRI(核磁共振)检查，能提示胎儿先天性结构畸形的更多细节。</a:t>
            </a:r>
            <a:endPar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endParaRPr>
          </a:p>
        </p:txBody>
      </p:sp>
      <p:cxnSp>
        <p:nvCxnSpPr>
          <p:cNvPr id="53" name="直接连接符 52"/>
          <p:cNvCxnSpPr/>
          <p:nvPr>
            <p:custDataLst>
              <p:tags r:id="rId12"/>
            </p:custDataLst>
          </p:nvPr>
        </p:nvCxnSpPr>
        <p:spPr>
          <a:xfrm>
            <a:off x="2895405" y="4102139"/>
            <a:ext cx="0" cy="603038"/>
          </a:xfrm>
          <a:prstGeom prst="line">
            <a:avLst/>
          </a:prstGeom>
          <a:ln w="38100">
            <a:solidFill>
              <a:schemeClr val="accent4"/>
            </a:solidFill>
          </a:ln>
        </p:spPr>
        <p:style>
          <a:lnRef idx="1">
            <a:srgbClr val="1F74AD"/>
          </a:lnRef>
          <a:fillRef idx="0">
            <a:srgbClr val="1F74AD"/>
          </a:fillRef>
          <a:effectRef idx="0">
            <a:srgbClr val="1F74AD"/>
          </a:effectRef>
          <a:fontRef idx="minor">
            <a:srgbClr val="000000"/>
          </a:fontRef>
        </p:style>
      </p:cxnSp>
      <p:sp>
        <p:nvSpPr>
          <p:cNvPr id="54" name="矩形 53"/>
          <p:cNvSpPr/>
          <p:nvPr>
            <p:custDataLst>
              <p:tags r:id="rId13"/>
            </p:custDataLst>
          </p:nvPr>
        </p:nvSpPr>
        <p:spPr>
          <a:xfrm>
            <a:off x="2895404" y="3074066"/>
            <a:ext cx="7993681" cy="597717"/>
          </a:xfrm>
          <a:prstGeom prst="rect">
            <a:avLst/>
          </a:prstGeom>
          <a:solidFill>
            <a:schemeClr val="accent2"/>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55" name="Text Placeholder 17"/>
          <p:cNvSpPr txBox="1"/>
          <p:nvPr>
            <p:custDataLst>
              <p:tags r:id="rId14"/>
            </p:custDataLst>
          </p:nvPr>
        </p:nvSpPr>
        <p:spPr>
          <a:xfrm>
            <a:off x="1213450" y="4112914"/>
            <a:ext cx="1511734" cy="428630"/>
          </a:xfrm>
          <a:prstGeom prst="rect">
            <a:avLst/>
          </a:prstGeom>
          <a:noFill/>
        </p:spPr>
        <p:txBody>
          <a:bodyPr wrap="square" rtlCol="0" anchor="b" anchorCtr="0">
            <a:normAutofit fontScale="70000"/>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0"/>
              </a:spcBef>
              <a:spcAft>
                <a:spcPts val="0"/>
              </a:spcAft>
              <a:buClrTx/>
              <a:buSzTx/>
              <a:buFontTx/>
              <a:buNone/>
            </a:pPr>
            <a:r>
              <a:rPr kumimoji="0" lang="en-US" altLang="zh-CN" sz="2400" b="1" i="0" u="none" strike="noStrike" kern="1200" cap="none" spc="300" normalizeH="0" noProof="0" dirty="0">
                <a:ln>
                  <a:noFill/>
                </a:ln>
                <a:solidFill>
                  <a:schemeClr val="accent2"/>
                </a:solidFill>
                <a:effectLst/>
                <a:uLnTx/>
                <a:uFillTx/>
              </a:rPr>
              <a:t>02</a:t>
            </a:r>
            <a:endParaRPr kumimoji="0" lang="en-US" altLang="zh-CN" sz="2400" b="1" i="0" u="none" strike="noStrike" kern="1200" cap="none" spc="300" normalizeH="0" noProof="0" dirty="0">
              <a:ln>
                <a:noFill/>
              </a:ln>
              <a:solidFill>
                <a:schemeClr val="accent2"/>
              </a:solidFill>
              <a:effectLst/>
              <a:uLnTx/>
              <a:uFillTx/>
            </a:endParaRPr>
          </a:p>
        </p:txBody>
      </p:sp>
      <p:sp>
        <p:nvSpPr>
          <p:cNvPr id="56" name="TextBox 48"/>
          <p:cNvSpPr txBox="1"/>
          <p:nvPr>
            <p:custDataLst>
              <p:tags r:id="rId15"/>
            </p:custDataLst>
          </p:nvPr>
        </p:nvSpPr>
        <p:spPr>
          <a:xfrm>
            <a:off x="3146080" y="3071784"/>
            <a:ext cx="7743004" cy="613088"/>
          </a:xfrm>
          <a:prstGeom prst="rect">
            <a:avLst/>
          </a:prstGeom>
          <a:solidFill>
            <a:schemeClr val="accent2">
              <a:lumMod val="20000"/>
              <a:lumOff val="80000"/>
            </a:schemeClr>
          </a:solid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algn="l" defTabSz="913765">
              <a:lnSpc>
                <a:spcPct val="130000"/>
              </a:lnSpc>
              <a:spcBef>
                <a:spcPct val="0"/>
              </a:spcBef>
            </a:pP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rPr>
              <a:t>细微或隐蔽的结构畸形：如腭裂、多指(趾)等产前超声很难检查出。</a:t>
            </a:r>
            <a:endPar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endParaRPr>
          </a:p>
        </p:txBody>
      </p:sp>
      <p:cxnSp>
        <p:nvCxnSpPr>
          <p:cNvPr id="57" name="直接连接符 56"/>
          <p:cNvCxnSpPr/>
          <p:nvPr>
            <p:custDataLst>
              <p:tags r:id="rId16"/>
            </p:custDataLst>
          </p:nvPr>
        </p:nvCxnSpPr>
        <p:spPr>
          <a:xfrm>
            <a:off x="2895405" y="3076514"/>
            <a:ext cx="0" cy="603038"/>
          </a:xfrm>
          <a:prstGeom prst="line">
            <a:avLst/>
          </a:prstGeom>
          <a:ln w="38100">
            <a:solidFill>
              <a:schemeClr val="accent2"/>
            </a:solidFill>
          </a:ln>
        </p:spPr>
        <p:style>
          <a:lnRef idx="1">
            <a:srgbClr val="1F74AD"/>
          </a:lnRef>
          <a:fillRef idx="0">
            <a:srgbClr val="1F74AD"/>
          </a:fillRef>
          <a:effectRef idx="0">
            <a:srgbClr val="1F74AD"/>
          </a:effectRef>
          <a:fontRef idx="minor">
            <a:srgbClr val="000000"/>
          </a:fontRef>
        </p:style>
      </p:cxnSp>
      <p:sp>
        <p:nvSpPr>
          <p:cNvPr id="58" name="矩形 57"/>
          <p:cNvSpPr/>
          <p:nvPr>
            <p:custDataLst>
              <p:tags r:id="rId17"/>
            </p:custDataLst>
          </p:nvPr>
        </p:nvSpPr>
        <p:spPr>
          <a:xfrm>
            <a:off x="2895568" y="2061973"/>
            <a:ext cx="7993413" cy="823361"/>
          </a:xfrm>
          <a:prstGeom prst="rect">
            <a:avLst/>
          </a:prstGeom>
          <a:solidFill>
            <a:schemeClr val="accent5"/>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59" name="Text Placeholder 17"/>
          <p:cNvSpPr txBox="1"/>
          <p:nvPr>
            <p:custDataLst>
              <p:tags r:id="rId18"/>
            </p:custDataLst>
          </p:nvPr>
        </p:nvSpPr>
        <p:spPr>
          <a:xfrm>
            <a:off x="1213450" y="2241769"/>
            <a:ext cx="1511734" cy="428630"/>
          </a:xfrm>
          <a:prstGeom prst="rect">
            <a:avLst/>
          </a:prstGeom>
          <a:noFill/>
        </p:spPr>
        <p:txBody>
          <a:bodyPr wrap="square" rtlCol="0" anchor="b" anchorCtr="0">
            <a:normAutofit fontScale="70000"/>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0"/>
              </a:spcBef>
              <a:spcAft>
                <a:spcPts val="0"/>
              </a:spcAft>
              <a:buClrTx/>
              <a:buSzTx/>
              <a:buFontTx/>
              <a:buNone/>
            </a:pPr>
            <a:r>
              <a:rPr lang="en-US" altLang="zh-CN" sz="2400" spc="300" dirty="0">
                <a:solidFill>
                  <a:schemeClr val="accent5"/>
                </a:solidFill>
              </a:rPr>
              <a:t>01</a:t>
            </a:r>
            <a:endParaRPr kumimoji="0" lang="en-US" altLang="zh-CN" sz="2400" b="1" i="0" u="none" strike="noStrike" kern="1200" cap="none" spc="300" normalizeH="0" noProof="0" dirty="0">
              <a:ln>
                <a:noFill/>
              </a:ln>
              <a:solidFill>
                <a:schemeClr val="accent5"/>
              </a:solidFill>
              <a:effectLst/>
              <a:uLnTx/>
              <a:uFillTx/>
            </a:endParaRPr>
          </a:p>
        </p:txBody>
      </p:sp>
      <p:sp>
        <p:nvSpPr>
          <p:cNvPr id="60" name="TextBox 48"/>
          <p:cNvSpPr txBox="1"/>
          <p:nvPr>
            <p:custDataLst>
              <p:tags r:id="rId19"/>
            </p:custDataLst>
          </p:nvPr>
        </p:nvSpPr>
        <p:spPr>
          <a:xfrm>
            <a:off x="3145855" y="2052516"/>
            <a:ext cx="7743126" cy="828405"/>
          </a:xfrm>
          <a:prstGeom prst="rect">
            <a:avLst/>
          </a:prstGeom>
          <a:solidFill>
            <a:schemeClr val="accent1">
              <a:lumMod val="20000"/>
              <a:lumOff val="80000"/>
            </a:schemeClr>
          </a:solidFill>
        </p:spPr>
        <p:txBody>
          <a:bodyPr wrap="square" rtlCol="0" anchor="ctr" anchorCtr="0">
            <a:normAutofit/>
          </a:bodyPr>
          <a:lstStyle>
            <a:defPPr>
              <a:defRPr lang="zh-CN"/>
            </a:defPPr>
            <a:lvl1pPr>
              <a:lnSpc>
                <a:spcPct val="120000"/>
              </a:lnSpc>
              <a:defRPr sz="1400" spc="150">
                <a:solidFill>
                  <a:sysClr val="window" lastClr="FFFFFF">
                    <a:lumMod val="65000"/>
                  </a:sysClr>
                </a:solidFill>
                <a:latin typeface="微软雅黑" panose="020B0503020204020204" charset="-122"/>
                <a:ea typeface="微软雅黑" panose="020B0503020204020204" charset="-122"/>
              </a:defRPr>
            </a:lvl1pPr>
          </a:lstStyle>
          <a:p>
            <a:pPr defTabSz="913765">
              <a:lnSpc>
                <a:spcPct val="130000"/>
              </a:lnSpc>
              <a:spcBef>
                <a:spcPct val="0"/>
              </a:spcBef>
            </a:pP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rPr>
              <a:t>一部分的出生缺陷比如结构畸形，在孕期常规的产前超声检查时会被提示出来。如心脏畸形、</a:t>
            </a: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sym typeface="+mn-ea"/>
              </a:rPr>
              <a:t>肾积水、脑积水、膈疝、唇裂等。</a:t>
            </a:r>
            <a:endPar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endParaRPr>
          </a:p>
        </p:txBody>
      </p:sp>
      <p:cxnSp>
        <p:nvCxnSpPr>
          <p:cNvPr id="61" name="直接连接符 60"/>
          <p:cNvCxnSpPr/>
          <p:nvPr>
            <p:custDataLst>
              <p:tags r:id="rId20"/>
            </p:custDataLst>
          </p:nvPr>
        </p:nvCxnSpPr>
        <p:spPr>
          <a:xfrm>
            <a:off x="2895404" y="2057274"/>
            <a:ext cx="0" cy="603038"/>
          </a:xfrm>
          <a:prstGeom prst="line">
            <a:avLst/>
          </a:prstGeom>
          <a:ln w="38100">
            <a:solidFill>
              <a:schemeClr val="accent5"/>
            </a:solidFill>
          </a:ln>
        </p:spPr>
        <p:style>
          <a:lnRef idx="1">
            <a:srgbClr val="1F74AD"/>
          </a:lnRef>
          <a:fillRef idx="0">
            <a:srgbClr val="1F74AD"/>
          </a:fillRef>
          <a:effectRef idx="0">
            <a:srgbClr val="1F74AD"/>
          </a:effectRef>
          <a:fontRef idx="minor">
            <a:srgbClr val="000000"/>
          </a:fontRef>
        </p:style>
      </p:cxnSp>
      <p:sp>
        <p:nvSpPr>
          <p:cNvPr id="63" name="矩形 62"/>
          <p:cNvSpPr/>
          <p:nvPr>
            <p:custDataLst>
              <p:tags r:id="rId21"/>
            </p:custDataLst>
          </p:nvPr>
        </p:nvSpPr>
        <p:spPr>
          <a:xfrm>
            <a:off x="2895568" y="5144849"/>
            <a:ext cx="7993413" cy="793730"/>
          </a:xfrm>
          <a:prstGeom prst="rect">
            <a:avLst/>
          </a:prstGeom>
          <a:solidFill>
            <a:schemeClr val="accent4"/>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a:solidFill>
                <a:schemeClr val="lt1"/>
              </a:solidFill>
              <a:latin typeface="微软雅黑" panose="020B0503020204020204" charset="-122"/>
              <a:ea typeface="微软雅黑" panose="020B0503020204020204" charset="-122"/>
            </a:endParaRPr>
          </a:p>
        </p:txBody>
      </p:sp>
      <p:sp>
        <p:nvSpPr>
          <p:cNvPr id="64" name="TextBox 48"/>
          <p:cNvSpPr txBox="1"/>
          <p:nvPr>
            <p:custDataLst>
              <p:tags r:id="rId22"/>
            </p:custDataLst>
          </p:nvPr>
        </p:nvSpPr>
        <p:spPr>
          <a:xfrm>
            <a:off x="3145855" y="5137284"/>
            <a:ext cx="7743126" cy="809491"/>
          </a:xfrm>
          <a:prstGeom prst="rect">
            <a:avLst/>
          </a:prstGeom>
          <a:solidFill>
            <a:schemeClr val="accent4">
              <a:lumMod val="20000"/>
              <a:lumOff val="80000"/>
            </a:schemeClr>
          </a:solid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defTabSz="913765">
              <a:lnSpc>
                <a:spcPct val="130000"/>
              </a:lnSpc>
              <a:spcBef>
                <a:spcPct val="0"/>
              </a:spcBef>
            </a:pP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rPr>
              <a:t>三甲医院的助产机构一般都会有</a:t>
            </a:r>
            <a:r>
              <a:rPr lang="zh-CN" altLang="en-US" sz="1600" b="1" dirty="0">
                <a:solidFill>
                  <a:srgbClr val="FF0000"/>
                </a:solidFill>
                <a:latin typeface="Arial" panose="020B0604020202020204" pitchFamily="34" charset="0"/>
                <a:ea typeface="汉仪君黑-55W" panose="00020600040101010101" charset="-122"/>
                <a:cs typeface="微软雅黑" panose="020B0503020204020204" charset="-122"/>
              </a:rPr>
              <a:t>染色体及基因方面</a:t>
            </a:r>
            <a:r>
              <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rPr>
              <a:t>的检查项目，一般在孕早期或中期即可检测，并提供相关优生优育的咨询，避免严重出生缺陷。</a:t>
            </a:r>
            <a:endParaRPr lang="zh-CN" altLang="en-US" sz="1600" dirty="0">
              <a:solidFill>
                <a:schemeClr val="dk1">
                  <a:lumMod val="65000"/>
                  <a:lumOff val="35000"/>
                </a:schemeClr>
              </a:solidFill>
              <a:latin typeface="Arial" panose="020B0604020202020204" pitchFamily="34" charset="0"/>
              <a:ea typeface="汉仪君黑-55W" panose="00020600040101010101" charset="-122"/>
              <a:cs typeface="微软雅黑" panose="020B0503020204020204" charset="-122"/>
            </a:endParaRPr>
          </a:p>
        </p:txBody>
      </p:sp>
      <p:cxnSp>
        <p:nvCxnSpPr>
          <p:cNvPr id="65" name="直接连接符 64"/>
          <p:cNvCxnSpPr/>
          <p:nvPr>
            <p:custDataLst>
              <p:tags r:id="rId23"/>
            </p:custDataLst>
          </p:nvPr>
        </p:nvCxnSpPr>
        <p:spPr>
          <a:xfrm>
            <a:off x="2895405" y="5142547"/>
            <a:ext cx="0" cy="603038"/>
          </a:xfrm>
          <a:prstGeom prst="line">
            <a:avLst/>
          </a:prstGeom>
          <a:ln w="38100">
            <a:solidFill>
              <a:schemeClr val="accent4"/>
            </a:solidFill>
          </a:ln>
        </p:spPr>
        <p:style>
          <a:lnRef idx="1">
            <a:srgbClr val="1F74AD"/>
          </a:lnRef>
          <a:fillRef idx="0">
            <a:srgbClr val="1F74AD"/>
          </a:fillRef>
          <a:effectRef idx="0">
            <a:srgbClr val="1F74AD"/>
          </a:effectRef>
          <a:fontRef idx="minor">
            <a:srgbClr val="000000"/>
          </a:fontRef>
        </p:style>
      </p:cxnSp>
    </p:spTree>
    <p:custDataLst>
      <p:tags r:id="rId2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p="http://schemas.openxmlformats.org/presentationml/2006/main">
  <p:tag name="KSO_WM_SLIDE_BACKGROUND_TYPE" val="general"/>
</p:tagLst>
</file>

<file path=ppt/tags/tag10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9.xml><?xml version="1.0" encoding="utf-8"?>
<p:tagLst xmlns:p="http://schemas.openxmlformats.org/presentationml/2006/main">
  <p:tag name="KSO_WM_SLIDE_BACKGROUND_TYPE" val="gener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16.xml><?xml version="1.0" encoding="utf-8"?>
<p:tagLst xmlns:p="http://schemas.openxmlformats.org/presentationml/2006/main">
  <p:tag name="KSO_WM_SLIDE_BACKGROUND_TYPE" val="frame"/>
</p:tagLst>
</file>

<file path=ppt/tags/tag11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1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19.xml><?xml version="1.0" encoding="utf-8"?>
<p:tagLst xmlns:p="http://schemas.openxmlformats.org/presentationml/2006/main">
  <p:tag name="KSO_WM_SLIDE_BACKGROUND_TYPE" val="frame"/>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12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2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39.xml><?xml version="1.0" encoding="utf-8"?>
<p:tagLst xmlns:p="http://schemas.openxmlformats.org/presentationml/2006/main">
  <p:tag name="KSO_WM_SLIDE_BACKGROUND_TYPE" val="topBotto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2.xml><?xml version="1.0" encoding="utf-8"?>
<p:tagLst xmlns:p="http://schemas.openxmlformats.org/presentationml/2006/main">
  <p:tag name="KSO_WM_SLIDE_BACKGROUND_TYPE" val="topBottom"/>
</p:tagLst>
</file>

<file path=ppt/tags/tag14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5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52.xml><?xml version="1.0" encoding="utf-8"?>
<p:tagLst xmlns:p="http://schemas.openxmlformats.org/presentationml/2006/main">
  <p:tag name="KSO_WM_SLIDE_BACKGROUND_TYPE" val="bottomTop"/>
</p:tagLst>
</file>

<file path=ppt/tags/tag15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5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55.xml><?xml version="1.0" encoding="utf-8"?>
<p:tagLst xmlns:p="http://schemas.openxmlformats.org/presentationml/2006/main">
  <p:tag name="KSO_WM_SLIDE_BACKGROUND_TYPE" val="bottomTop"/>
</p:tagLst>
</file>

<file path=ppt/tags/tag15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5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5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5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65.xml><?xml version="1.0" encoding="utf-8"?>
<p:tagLst xmlns:p="http://schemas.openxmlformats.org/presentationml/2006/main">
  <p:tag name="KSO_WM_SLIDE_BACKGROUND_TYPE" val="navigation"/>
</p:tagLst>
</file>

<file path=ppt/tags/tag16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6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68.xml><?xml version="1.0" encoding="utf-8"?>
<p:tagLst xmlns:p="http://schemas.openxmlformats.org/presentationml/2006/main">
  <p:tag name="KSO_WM_SLIDE_BACKGROUND_TYPE" val="navigation"/>
</p:tagLst>
</file>

<file path=ppt/tags/tag16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SLIDE_BACKGROUND_TYPE" val="belt"/>
</p:tagLst>
</file>

<file path=ppt/tags/tag181.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2.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3.xml><?xml version="1.0" encoding="utf-8"?>
<p:tagLst xmlns:p="http://schemas.openxmlformats.org/presentationml/2006/main">
  <p:tag name="KSO_WM_SLIDE_BACKGROUND_TYPE" val="belt"/>
</p:tagLst>
</file>

<file path=ppt/tags/tag18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5.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6.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97"/>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97"/>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6.xml><?xml version="1.0" encoding="utf-8"?>
<p:tagLst xmlns:p="http://schemas.openxmlformats.org/presentationml/2006/main">
  <p:tag name="KSO_WM_TEMPLATE_THUMBS_INDEX" val="1、4、7、12、13、15、16、17、18、21、25、27、31"/>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397"/>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1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Lst>
</file>

<file path=ppt/tags/tag2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2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2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 name="KSO_WM_UNIT_PRESET_TEXT" val="单击此处添加标题"/>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3.0"/>
  <p:tag name="KSO_WM_BEAUTIFY_FLAG" val="#wm#"/>
</p:tagLst>
</file>

<file path=ppt/tags/tag206.xml><?xml version="1.0" encoding="utf-8"?>
<p:tagLst xmlns:p="http://schemas.openxmlformats.org/presentationml/2006/main">
  <p:tag name="KSO_WM_UNIT_ISCONTENTSTITLE" val="0"/>
  <p:tag name="KSO_WM_UNIT_ISNUMDGMTITLE" val="0"/>
  <p:tag name="KSO_WM_UNIT_PRESET_TEXT" val="添加文档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CONTENT_GROUP_TYPE" val="contentchip"/>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2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2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 name="KSO_WM_UNIT_PRESET_TEXT" val="单击此处添加标题"/>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18.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CONTENT_GROUP_TYPE" val="contentchip"/>
  <p:tag name="KSO_WM_UNIT_TYPE" val="i"/>
  <p:tag name="KSO_WM_UNIT_INDEX" val="3"/>
</p:tagLst>
</file>

<file path=ppt/tags/tag226.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227.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CONTENT_GROUP_TYPE" val="contentchip"/>
</p:tagLst>
</file>

<file path=ppt/tags/tag2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TYPE" val="i"/>
  <p:tag name="KSO_WM_UNIT_INDEX" val="4"/>
</p:tagLst>
</file>

<file path=ppt/tags/tag2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UNIT_TYPE" val="i"/>
  <p:tag name="KSO_WM_UNIT_INDEX" val="6"/>
</p:tagLst>
</file>

<file path=ppt/tags/tag2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UNIT_TYPE" val="i"/>
  <p:tag name="KSO_WM_UNIT_INDEX" val="7"/>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4*i*8"/>
  <p:tag name="KSO_WM_UNIT_LAYERLEVEL" val="1"/>
  <p:tag name="KSO_WM_TAG_VERSION" val="3.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4*i*9"/>
  <p:tag name="KSO_WM_UNIT_LAYERLEVEL" val="1"/>
  <p:tag name="KSO_WM_TAG_VERSION" val="3.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4*i*10"/>
  <p:tag name="KSO_WM_UNIT_LAYERLEVEL" val="1"/>
  <p:tag name="KSO_WM_TAG_VERSION" val="3.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_4*i*11"/>
  <p:tag name="KSO_WM_UNIT_LAYERLEVEL" val="1"/>
  <p:tag name="KSO_WM_TAG_VERSION" val="3.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_4*i*12"/>
  <p:tag name="KSO_WM_UNIT_LAYERLEVEL" val="1"/>
  <p:tag name="KSO_WM_TAG_VERSION" val="3.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2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24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4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2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24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2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54.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65.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266.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2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TYPE" val="i"/>
  <p:tag name="KSO_WM_UNIT_INDEX" val="4"/>
</p:tagLst>
</file>

<file path=ppt/tags/tag2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2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276.xml><?xml version="1.0" encoding="utf-8"?>
<p:tagLst xmlns:p="http://schemas.openxmlformats.org/presentationml/2006/main">
  <p:tag name="KSO_WM_UNIT_ISCONTENTSTITLE" val="0"/>
  <p:tag name="KSO_WM_UNIT_ISNUMDGMTITLE" val="0"/>
  <p:tag name="KSO_WM_UNIT_PRESET_TEXT" val="感谢您的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BEAUTIFY_FLAG" val="#wm#"/>
  <p:tag name="KSO_WM_UNIT_TYPE" val="i"/>
  <p:tag name="KSO_WM_UNIT_INDEX" val="7"/>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BEAUTIFY_FLAG" val="#wm#"/>
  <p:tag name="KSO_WM_UNIT_TYPE" val="i"/>
  <p:tag name="KSO_WM_UNIT_INDEX" val="8"/>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8.xml><?xml version="1.0" encoding="utf-8"?>
<p:tagLst xmlns:p="http://schemas.openxmlformats.org/presentationml/2006/main">
  <p:tag name="MH" val="20161022204303"/>
  <p:tag name="MH_LIBRARY" val="GRAPHIC"/>
  <p:tag name="MH_ORDER" val="Rectangle 1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2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CONTENT_GROUP_TYPE" val="titlestyle"/>
  <p:tag name="KSO_WM_UNIT_TYPE" val="i"/>
  <p:tag name="KSO_WM_UNIT_INDEX"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ISCONTENTSTITLE" val="0"/>
  <p:tag name="KSO_WM_UNIT_ISNUMDGMTITLE" val="0"/>
  <p:tag name="KSO_WM_UNIT_PRESET_TEXT" val="单击此处编辑母版文本样式&#10;二级&#10;三级&#10;四级&#10;五级"/>
  <p:tag name="KSO_WM_UNIT_NOCLEAR" val="0"/>
  <p:tag name="KSO_WM_UNIT_TYPE" val="f"/>
  <p:tag name="KSO_WM_UNIT_INDEX" val="1"/>
  <p:tag name="KSO_WM_UNIT_SUBTYPE" val="a"/>
  <p:tag name="KSO_WM_TEMPLATE_CATEGORY" val="custom"/>
  <p:tag name="KSO_WM_TEMPLATE_INDEX" val="20230294"/>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29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94"/>
  <p:tag name="KSO_WM_TEMPLATE_THUMBS_INDEX" val="1、9"/>
</p:tagLst>
</file>

<file path=ppt/tags/tag2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4.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5.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8.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9.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1.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0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0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0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4.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5.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31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1.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2.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3.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4.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6.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7.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8.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1.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4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34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34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34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34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5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6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6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9.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1.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2.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3.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4.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5.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6.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7.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7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2.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3.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4.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90"/>
</p:tagLst>
</file>

<file path=ppt/tags/tag38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90"/>
</p:tagLst>
</file>

<file path=ppt/tags/tag38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190"/>
  <p:tag name="KSO_WM_TEMPLATE_CATEGORY" val="custom"/>
  <p:tag name="KSO_WM_TEMPLATE_MASTER_TYPE" val="0"/>
</p:tagLst>
</file>

<file path=ppt/tags/tag391.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04397_1*a*1"/>
  <p:tag name="KSO_WM_TEMPLATE_CATEGORY" val="custom"/>
  <p:tag name="KSO_WM_TEMPLATE_INDEX" val="20204397"/>
  <p:tag name="KSO_WM_UNIT_LAYERLEVEL" val="1"/>
  <p:tag name="KSO_WM_TAG_VERSION" val="1.0"/>
  <p:tag name="KSO_WM_BEAUTIFY_FLAG" val="#wm#"/>
  <p:tag name="KSO_WM_UNIT_PRESET_TEXT" val="品牌推广方案"/>
  <p:tag name="KSO_WM_UNIT_TEXT_FILL_FORE_SCHEMECOLOR_INDEX_BRIGHTNESS" val="0.15"/>
  <p:tag name="KSO_WM_UNIT_TEXT_FILL_FORE_SCHEMECOLOR_INDEX" val="13"/>
  <p:tag name="KSO_WM_UNIT_TEXT_FILL_TYPE" val="1"/>
</p:tagLst>
</file>

<file path=ppt/tags/tag392.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ID" val="custom20204397_1*b*3"/>
  <p:tag name="KSO_WM_TEMPLATE_CATEGORY" val="custom"/>
  <p:tag name="KSO_WM_TEMPLATE_INDEX" val="20204397"/>
  <p:tag name="KSO_WM_UNIT_LAYERLEVEL" val="1"/>
  <p:tag name="KSO_WM_TAG_VERSION" val="1.0"/>
  <p:tag name="KSO_WM_UNIT_PRESET_TEXT" val="2020/01/01"/>
  <p:tag name="KSO_WM_UNIT_TEXT_FILL_FORE_SCHEMECOLOR_INDEX_BRIGHTNESS" val="0.35"/>
  <p:tag name="KSO_WM_UNIT_TEXT_FILL_FORE_SCHEMECOLOR_INDEX" val="13"/>
  <p:tag name="KSO_WM_UNIT_TEXT_FILL_TYPE" val="1"/>
</p:tagLst>
</file>

<file path=ppt/tags/tag393.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ID" val="custom20204397_1*b*2"/>
  <p:tag name="KSO_WM_TEMPLATE_CATEGORY" val="custom"/>
  <p:tag name="KSO_WM_TEMPLATE_INDEX" val="20204397"/>
  <p:tag name="KSO_WM_UNIT_LAYERLEVEL" val="1"/>
  <p:tag name="KSO_WM_TAG_VERSION" val="1.0"/>
  <p:tag name="KSO_WM_UNIT_PRESET_TEXT" val="汇报人姓名"/>
  <p:tag name="KSO_WM_UNIT_TEXT_FILL_FORE_SCHEMECOLOR_INDEX_BRIGHTNESS" val="0.35"/>
  <p:tag name="KSO_WM_UNIT_TEXT_FILL_FORE_SCHEMECOLOR_INDEX" val="13"/>
  <p:tag name="KSO_WM_UNIT_TEXT_FILL_TYPE" val="1"/>
</p:tagLst>
</file>

<file path=ppt/tags/tag394.xml><?xml version="1.0" encoding="utf-8"?>
<p:tagLst xmlns:p="http://schemas.openxmlformats.org/presentationml/2006/main">
  <p:tag name="KSO_WM_TEMPLATE_THUMBS_INDEX" val="1、4、7、12、13、15、16、17、18、21、25、27、31"/>
  <p:tag name="KSO_WM_SLIDE_ID" val="custom20204397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397"/>
  <p:tag name="KSO_WM_SLIDE_LAYOUT" val="a_b"/>
  <p:tag name="KSO_WM_SLIDE_LAYOUT_CNT" val="1_3"/>
</p:tagLst>
</file>

<file path=ppt/tags/tag395.xml><?xml version="1.0" encoding="utf-8"?>
<p:tagLst xmlns:p="http://schemas.openxmlformats.org/presentationml/2006/main">
  <p:tag name="KSO_WM_SLIDE_BACKGROUND_TYPE" val="general"/>
  <p:tag name="KSO_WM_UNIT_TYPE" val="i"/>
</p:tagLst>
</file>

<file path=ppt/tags/tag39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9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398.xml><?xml version="1.0" encoding="utf-8"?>
<p:tagLst xmlns:p="http://schemas.openxmlformats.org/presentationml/2006/main">
  <p:tag name="KSO_WM_SLIDE_BACKGROUND_TYPE" val="general"/>
  <p:tag name="KSO_WM_UNIT_TYPE" val="i"/>
</p:tagLst>
</file>

<file path=ppt/tags/tag39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0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1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02.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1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2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04.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2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3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06.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3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4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08.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4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5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0.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5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6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12.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6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7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14.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7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2584_8*l_h_i*1_8_1"/>
  <p:tag name="KSO_WM_TEMPLATE_CATEGORY" val="custom"/>
  <p:tag name="KSO_WM_TEMPLATE_INDEX" val="20202584"/>
  <p:tag name="KSO_WM_UNIT_LAYERLEVEL" val="1_1_1"/>
  <p:tag name="KSO_WM_TAG_VERSION" val="1.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DIAGRAM_VIRTUALLY_FRAME" val="{&quot;height&quot;:434.35062632537665,&quot;left&quot;:58.67259842519688,&quot;top&quot;:52.63583036753685,&quot;width&quot;:855.7940944881891}"/>
</p:tagLst>
</file>

<file path=ppt/tags/tag416.xml><?xml version="1.0" encoding="utf-8"?>
<p:tagLst xmlns:p="http://schemas.openxmlformats.org/presentationml/2006/main">
  <p:tag name="KSO_WM_UNIT_SUBTYPE" val="a"/>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custom20202584_8*l_h_f*1_8_1"/>
  <p:tag name="KSO_WM_TEMPLATE_CATEGORY" val="custom"/>
  <p:tag name="KSO_WM_TEMPLATE_INDEX" val="20202584"/>
  <p:tag name="KSO_WM_UNIT_LAYERLEVEL" val="1_1_1"/>
  <p:tag name="KSO_WM_TAG_VERSION" val="1.0"/>
  <p:tag name="KSO_WM_UNIT_TEXT_FILL_FORE_SCHEMECOLOR_INDEX_BRIGHTNESS" val="0.15"/>
  <p:tag name="KSO_WM_UNIT_TEXT_FILL_FORE_SCHEMECOLOR_INDEX" val="13"/>
  <p:tag name="KSO_WM_UNIT_TEXT_FILL_TYPE" val="1"/>
  <p:tag name="KSO_WM_DIAGRAM_VIRTUALLY_FRAME" val="{&quot;height&quot;:434.35062632537665,&quot;left&quot;:58.67259842519688,&quot;top&quot;:52.63583036753685,&quot;width&quot;:855.7940944881891}"/>
</p:tagLst>
</file>

<file path=ppt/tags/tag417.xml><?xml version="1.0" encoding="utf-8"?>
<p:tagLst xmlns:p="http://schemas.openxmlformats.org/presentationml/2006/main">
  <p:tag name="KSO_WM_SLIDE_ID" val="custom20202584_8"/>
  <p:tag name="KSO_WM_TEMPLATE_SUBCATEGORY" val="17"/>
  <p:tag name="KSO_WM_TEMPLATE_MASTER_TYPE" val="1"/>
  <p:tag name="KSO_WM_TEMPLATE_COLOR_TYPE" val="1"/>
  <p:tag name="KSO_WM_SLIDE_TYPE" val="contents"/>
  <p:tag name="KSO_WM_SLIDE_SUBTYPE" val="diag"/>
  <p:tag name="KSO_WM_SLIDE_ITEM_CNT" val="8"/>
  <p:tag name="KSO_WM_SLIDE_INDEX" val="8"/>
  <p:tag name="KSO_WM_DIAGRAM_GROUP_CODE" val="l1-1"/>
  <p:tag name="KSO_WM_SLIDE_DIAGTYPE" val="l"/>
  <p:tag name="KSO_WM_TAG_VERSION" val="1.0"/>
  <p:tag name="KSO_WM_BEAUTIFY_FLAG" val="#wm#"/>
  <p:tag name="KSO_WM_TEMPLATE_CATEGORY" val="custom"/>
  <p:tag name="KSO_WM_TEMPLATE_INDEX" val="20202584"/>
  <p:tag name="KSO_WM_SLIDE_LAYOUT" val="a_l"/>
  <p:tag name="KSO_WM_SLIDE_LAYOUT_CNT" val="1_1"/>
  <p:tag name="KSO_WM_SLIDE_BACKGROUND_TYPE" val="general"/>
</p:tagLst>
</file>

<file path=ppt/tags/tag418.xml><?xml version="1.0" encoding="utf-8"?>
<p:tagLst xmlns:p="http://schemas.openxmlformats.org/presentationml/2006/main">
  <p:tag name="KSO_WM_TAG_VERSION" val="3.0"/>
  <p:tag name="KSO_WM_UNIT_PRESET_TEXT" val="添加章节标题"/>
  <p:tag name="KSO_WM_UNIT_ID" val="custom202361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90"/>
  <p:tag name="KSO_WM_TEMPLATE_CATEGORY" val="custom"/>
  <p:tag name="KSO_WM_UNIT_ISCONTENTSTITLE" val="0"/>
</p:tagLst>
</file>

<file path=ppt/tags/tag419.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61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90"/>
  <p:tag name="KSO_WM_TEMPLATE_CATEGORY" val="custo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0.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90"/>
  <p:tag name="KSO_WM_TEMPLATE_CATEGORY" val="custom"/>
  <p:tag name="KSO_WM_SLIDE_INDEX" val="7"/>
  <p:tag name="KSO_WM_SLIDE_ID" val="custom20236190_7"/>
  <p:tag name="KSO_WM_TEMPLATE_MASTER_TYPE" val="0"/>
  <p:tag name="KSO_WM_SLIDE_LAYOUT" val="a_b_e"/>
  <p:tag name="KSO_WM_SLIDE_LAYOUT_CNT" val="1_1_1"/>
</p:tagLst>
</file>

<file path=ppt/tags/tag421.xml><?xml version="1.0" encoding="utf-8"?>
<p:tagLst xmlns:p="http://schemas.openxmlformats.org/presentationml/2006/main">
  <p:tag name="MH" val="20161022204303"/>
  <p:tag name="MH_LIBRARY" val="GRAPHIC"/>
  <p:tag name="MH_ORDER" val="Rectangle 12"/>
  <p:tag name="KSO_WM_UNIT_HIGHLIGHT" val="0"/>
  <p:tag name="KSO_WM_UNIT_COMPATIBLE" val="0"/>
  <p:tag name="KSO_WM_UNIT_DIAGRAM_ISNUMVISUAL" val="0"/>
  <p:tag name="KSO_WM_UNIT_DIAGRAM_ISREFERUNIT" val="0"/>
  <p:tag name="KSO_WM_UNIT_TYPE" val="i"/>
  <p:tag name="KSO_WM_UNIT_INDEX" val="1"/>
  <p:tag name="KSO_WM_UNIT_ID" val="custom20204397_7*i*1"/>
  <p:tag name="KSO_WM_TEMPLATE_CATEGORY" val="custom"/>
  <p:tag name="KSO_WM_TEMPLATE_INDEX" val="20204397"/>
  <p:tag name="KSO_WM_UNIT_LAYERLEVEL" val="1"/>
  <p:tag name="KSO_WM_TAG_VERSION" val="1.0"/>
  <p:tag name="KSO_WM_BEAUTIFY_FLAG" val="#wm#"/>
  <p:tag name="KSO_WM_UNIT_FILL_FORE_SCHEMECOLOR_INDEX_BRIGHTNESS" val="0"/>
  <p:tag name="KSO_WM_UNIT_FILL_FORE_SCHEMECOLOR_INDEX" val="5"/>
  <p:tag name="KSO_WM_UNIT_FILL_TYPE" val="1"/>
</p:tagLst>
</file>

<file path=ppt/tags/tag4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397_7*a*1"/>
  <p:tag name="KSO_WM_TEMPLATE_CATEGORY" val="custom"/>
  <p:tag name="KSO_WM_TEMPLATE_INDEX" val="20204397"/>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423.xml><?xml version="1.0" encoding="utf-8"?>
<p:tagLst xmlns:p="http://schemas.openxmlformats.org/presentationml/2006/main">
  <p:tag name="KSO_WM_SLIDE_ID" val="custom20204397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97"/>
  <p:tag name="KSO_WM_SLIDE_LAYOUT" val="a_b_e"/>
  <p:tag name="KSO_WM_SLIDE_LAYOUT_CNT" val="1_1_1"/>
</p:tagLst>
</file>

<file path=ppt/tags/tag424.xml><?xml version="1.0" encoding="utf-8"?>
<p:tagLst xmlns:p="http://schemas.openxmlformats.org/presentationml/2006/main">
  <p:tag name="MH" val="20161022204303"/>
  <p:tag name="MH_LIBRARY" val="GRAPHIC"/>
  <p:tag name="MH_ORDER" val="Rectangle 12"/>
  <p:tag name="KSO_WM_UNIT_HIGHLIGHT" val="0"/>
  <p:tag name="KSO_WM_UNIT_COMPATIBLE" val="0"/>
  <p:tag name="KSO_WM_UNIT_DIAGRAM_ISNUMVISUAL" val="0"/>
  <p:tag name="KSO_WM_UNIT_DIAGRAM_ISREFERUNIT" val="0"/>
  <p:tag name="KSO_WM_UNIT_TYPE" val="i"/>
  <p:tag name="KSO_WM_UNIT_INDEX" val="1"/>
  <p:tag name="KSO_WM_UNIT_ID" val="custom20204397_7*i*1"/>
  <p:tag name="KSO_WM_TEMPLATE_CATEGORY" val="custom"/>
  <p:tag name="KSO_WM_TEMPLATE_INDEX" val="20204397"/>
  <p:tag name="KSO_WM_UNIT_LAYERLEVEL" val="1"/>
  <p:tag name="KSO_WM_TAG_VERSION" val="1.0"/>
  <p:tag name="KSO_WM_BEAUTIFY_FLAG" val="#wm#"/>
  <p:tag name="KSO_WM_UNIT_FILL_FORE_SCHEMECOLOR_INDEX_BRIGHTNESS" val="0"/>
  <p:tag name="KSO_WM_UNIT_FILL_FORE_SCHEMECOLOR_INDEX" val="5"/>
  <p:tag name="KSO_WM_UNIT_FILL_TYPE" val="1"/>
</p:tagLst>
</file>

<file path=ppt/tags/tag4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397_7*a*1"/>
  <p:tag name="KSO_WM_TEMPLATE_CATEGORY" val="custom"/>
  <p:tag name="KSO_WM_TEMPLATE_INDEX" val="20204397"/>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426.xml><?xml version="1.0" encoding="utf-8"?>
<p:tagLst xmlns:p="http://schemas.openxmlformats.org/presentationml/2006/main">
  <p:tag name="KSO_WM_SLIDE_ID" val="custom20204397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397"/>
  <p:tag name="KSO_WM_SLIDE_LAYOUT" val="a_b_e"/>
  <p:tag name="KSO_WM_SLIDE_LAYOUT_CNT" val="1_1_1"/>
</p:tagLst>
</file>

<file path=ppt/tags/tag427.xml><?xml version="1.0" encoding="utf-8"?>
<p:tagLst xmlns:p="http://schemas.openxmlformats.org/presentationml/2006/main">
  <p:tag name="KSO_WM_SLIDE_BACKGROUND_TYPE" val="general"/>
  <p:tag name="KSO_WM_UNIT_TYPE" val="i"/>
</p:tagLst>
</file>

<file path=ppt/tags/tag42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2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0.xml><?xml version="1.0" encoding="utf-8"?>
<p:tagLst xmlns:p="http://schemas.openxmlformats.org/presentationml/2006/main">
  <p:tag name="KSO_WM_SLIDE_BACKGROUND_TYPE" val="general"/>
  <p:tag name="KSO_WM_UNIT_TYPE" val="i"/>
</p:tagLst>
</file>

<file path=ppt/tags/tag43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3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397_7*a*1"/>
  <p:tag name="KSO_WM_TEMPLATE_CATEGORY" val="custom"/>
  <p:tag name="KSO_WM_TEMPLATE_INDEX" val="20204397"/>
  <p:tag name="KSO_WM_UNIT_LAYERLEVEL" val="1"/>
  <p:tag name="KSO_WM_TAG_VERSION" val="1.0"/>
  <p:tag name="KSO_WM_BEAUTIFY_FLAG" val="#wm#"/>
  <p:tag name="KSO_WM_UNIT_PRESET_TEXT" val="单击此处添加标题"/>
  <p:tag name="KSO_WM_UNIT_TEXT_FILL_FORE_SCHEMECOLOR_INDEX_BRIGHTNESS" val="0.15"/>
  <p:tag name="KSO_WM_UNIT_TEXT_FILL_FORE_SCHEMECOLOR_INDEX" val="13"/>
  <p:tag name="KSO_WM_UNIT_TEXT_FILL_TYPE" val="1"/>
</p:tagLst>
</file>

<file path=ppt/tags/tag43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436.xml><?xml version="1.0" encoding="utf-8"?>
<p:tagLst xmlns:p="http://schemas.openxmlformats.org/presentationml/2006/main">
  <p:tag name="KSO_WM_SLIDE_BACKGROUND_TYPE" val="general"/>
  <p:tag name="KSO_WM_UNIT_TYPE" val="i"/>
</p:tagLst>
</file>

<file path=ppt/tags/tag43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3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39.xml><?xml version="1.0" encoding="utf-8"?>
<p:tagLst xmlns:p="http://schemas.openxmlformats.org/presentationml/2006/main">
  <p:tag name="KSO_WM_SLIDE_BACKGROUND_TYPE" val="general"/>
  <p:tag name="KSO_WM_UNIT_TYPE" val="i"/>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4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4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3"/>
  <p:tag name="KSO_WM_UNIT_ID" val="diagram20212159_3*o_h_i*1_4_3"/>
  <p:tag name="KSO_WM_TEMPLATE_CATEGORY" val="diagram"/>
  <p:tag name="KSO_WM_TEMPLATE_INDEX" val="20212159"/>
  <p:tag name="KSO_WM_UNIT_LAYERLEVEL" val="1_1_1"/>
  <p:tag name="KSO_WM_TAG_VERSION" val="1.0"/>
  <p:tag name="KSO_WM_BEAUTIFY_FLAG" val="#wm#"/>
  <p:tag name="KSO_WM_DIAGRAM_VIRTUALLY_FRAME" val="{&quot;height&quot;:291.65,&quot;left&quot;:102.6,&quot;top&quot;:124.65,&quot;width&quot;:754.8582677165354}"/>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1"/>
  <p:tag name="KSO_WM_UNIT_ID" val="diagram20212159_3*o_h_i*1_3_1"/>
  <p:tag name="KSO_WM_TEMPLATE_CATEGORY" val="diagram"/>
  <p:tag name="KSO_WM_TEMPLATE_INDEX" val="20212159"/>
  <p:tag name="KSO_WM_UNIT_LAYERLEVEL" val="1_1_1"/>
  <p:tag name="KSO_WM_TAG_VERSION" val="1.0"/>
  <p:tag name="KSO_WM_BEAUTIFY_FLAG" val="#wm#"/>
  <p:tag name="KSO_WM_DIAGRAM_VIRTUALLY_FRAME" val="{&quot;height&quot;:291.65,&quot;left&quot;:102.6,&quot;top&quot;:124.65,&quot;width&quot;:754.8582677165354}"/>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1"/>
  <p:tag name="KSO_WM_UNIT_ID" val="diagram20212159_3*o_h_i*1_2_1"/>
  <p:tag name="KSO_WM_TEMPLATE_CATEGORY" val="diagram"/>
  <p:tag name="KSO_WM_TEMPLATE_INDEX" val="20212159"/>
  <p:tag name="KSO_WM_UNIT_LAYERLEVEL" val="1_1_1"/>
  <p:tag name="KSO_WM_TAG_VERSION" val="1.0"/>
  <p:tag name="KSO_WM_BEAUTIFY_FLAG" val="#wm#"/>
  <p:tag name="KSO_WM_DIAGRAM_VIRTUALLY_FRAME" val="{&quot;height&quot;:291.65,&quot;left&quot;:102.6,&quot;top&quot;:124.65,&quot;width&quot;:754.8582677165354}"/>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1"/>
  <p:tag name="KSO_WM_UNIT_ID" val="diagram20212159_3*o_h_i*1_1_1"/>
  <p:tag name="KSO_WM_TEMPLATE_CATEGORY" val="diagram"/>
  <p:tag name="KSO_WM_TEMPLATE_INDEX" val="20212159"/>
  <p:tag name="KSO_WM_UNIT_LAYERLEVEL" val="1_1_1"/>
  <p:tag name="KSO_WM_TAG_VERSION" val="1.0"/>
  <p:tag name="KSO_WM_BEAUTIFY_FLAG" val="#wm#"/>
  <p:tag name="KSO_WM_DIAGRAM_VIRTUALLY_FRAME" val="{&quot;height&quot;:291.65,&quot;left&quot;:102.6,&quot;top&quot;:124.65,&quot;width&quot;:754.8582677165354}"/>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5"/>
  <p:tag name="KSO_WM_UNIT_ID" val="diagram20212159_3*o_h_i*1_1_5"/>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3"/>
  <p:tag name="KSO_WM_UNIT_ID" val="diagram20212159_3*o_h_i*1_1_3"/>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3"/>
  <p:tag name="KSO_WM_UNIT_ID" val="diagram20212159_3*o_h_i*1_2_3"/>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5"/>
  <p:tag name="KSO_WM_UNIT_ID" val="diagram20212159_3*o_h_i*1_2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3"/>
  <p:tag name="KSO_WM_UNIT_ID" val="diagram20212159_3*o_h_i*1_3_3"/>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5"/>
  <p:tag name="KSO_WM_UNIT_ID" val="diagram20212159_3*o_h_i*1_3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8"/>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1"/>
  <p:tag name="KSO_WM_UNIT_ID" val="diagram20212159_3*o_h_i*1_4_1"/>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5"/>
  <p:tag name="KSO_WM_UNIT_ID" val="diagram20212159_3*o_h_i*1_4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10"/>
  <p:tag name="KSO_WM_UNIT_FILL_TYPE" val="1"/>
  <p:tag name="KSO_WM_UNIT_TEXT_FILL_FORE_SCHEMECOLOR_INDEX_BRIGHTNESS" val="0"/>
  <p:tag name="KSO_WM_UNIT_TEXT_FILL_FORE_SCHEMECOLOR_INDEX" val="2"/>
  <p:tag name="KSO_WM_UNIT_TEXT_FILL_TYPE" val="1"/>
  <p:tag name="KSO_WM_DIAGRAM_VIRTUALLY_FRAME" val="{&quot;height&quot;:291.65,&quot;left&quot;:102.6,&quot;top&quot;:124.65,&quot;width&quot;:754.8582677165354}"/>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1_2"/>
  <p:tag name="KSO_WM_UNIT_ID" val="diagram20212159_3*o_h_i*1_1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DIAGRAM_VIRTUALLY_FRAME" val="{&quot;height&quot;:291.65,&quot;left&quot;:102.6,&quot;top&quot;:124.65,&quot;width&quot;:754.8582677165354}"/>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4"/>
  <p:tag name="KSO_WM_UNIT_ID" val="diagram20212159_3*o_h_i*1_4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0"/>
  <p:tag name="KSO_WM_UNIT_LINE_FILL_TYPE" val="2"/>
  <p:tag name="KSO_WM_DIAGRAM_VIRTUALLY_FRAME" val="{&quot;height&quot;:291.65,&quot;left&quot;:102.6,&quot;top&quot;:124.65,&quot;width&quot;:754.8582677165354}"/>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4"/>
  <p:tag name="KSO_WM_UNIT_ID" val="diagram20212159_3*o_h_i*1_3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DIAGRAM_VIRTUALLY_FRAME" val="{&quot;height&quot;:291.65,&quot;left&quot;:102.6,&quot;top&quot;:124.65,&quot;width&quot;:754.8582677165354}"/>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4"/>
  <p:tag name="KSO_WM_UNIT_ID" val="diagram20212159_3*o_h_i*1_2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DIAGRAM_VIRTUALLY_FRAME" val="{&quot;height&quot;:291.65,&quot;left&quot;:102.6,&quot;top&quot;:124.65,&quot;width&quot;:754.8582677165354}"/>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4"/>
  <p:tag name="KSO_WM_UNIT_ID" val="diagram20212159_3*o_h_i*1_1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DIAGRAM_VIRTUALLY_FRAME" val="{&quot;height&quot;:291.65,&quot;left&quot;:102.6,&quot;top&quot;:124.65,&quot;width&quot;:754.8582677165354}"/>
</p:tagLst>
</file>

<file path=ppt/tags/tag461.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ID" val="diagram20212159_3*o_h_f*1_1_1"/>
  <p:tag name="KSO_WM_TEMPLATE_CATEGORY" val="diagram"/>
  <p:tag name="KSO_WM_TEMPLATE_INDEX" val="20212159"/>
  <p:tag name="KSO_WM_UNIT_LAYERLEVEL" val="1_1_1"/>
  <p:tag name="KSO_WM_TAG_VERSION" val="1.0"/>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DIAGRAM_VIRTUALLY_FRAME" val="{&quot;height&quot;:291.65,&quot;left&quot;:102.6,&quot;top&quot;:124.65,&quot;width&quot;:754.8582677165354}"/>
</p:tagLst>
</file>

<file path=ppt/tags/tag462.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ID" val="diagram20212159_3*o_h_f*1_2_1"/>
  <p:tag name="KSO_WM_TEMPLATE_CATEGORY" val="diagram"/>
  <p:tag name="KSO_WM_TEMPLATE_INDEX" val="20212159"/>
  <p:tag name="KSO_WM_UNIT_LAYERLEVEL" val="1_1_1"/>
  <p:tag name="KSO_WM_TAG_VERSION" val="1.0"/>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DIAGRAM_VIRTUALLY_FRAME" val="{&quot;height&quot;:291.65,&quot;left&quot;:102.6,&quot;top&quot;:124.65,&quot;width&quot;:754.8582677165354}"/>
</p:tagLst>
</file>

<file path=ppt/tags/tag463.xml><?xml version="1.0" encoding="utf-8"?>
<p:tagLst xmlns:p="http://schemas.openxmlformats.org/presentationml/2006/main">
  <p:tag name="KSO_WM_UNIT_VALUE" val="95*127"/>
  <p:tag name="KSO_WM_UNIT_HIGHLIGHT" val="0"/>
  <p:tag name="KSO_WM_UNIT_COMPATIBLE" val="0"/>
  <p:tag name="KSO_WM_UNIT_DIAGRAM_ISNUMVISUAL" val="0"/>
  <p:tag name="KSO_WM_UNIT_DIAGRAM_ISREFERUNIT" val="0"/>
  <p:tag name="KSO_WM_DIAGRAM_GROUP_CODE" val="o1-1"/>
  <p:tag name="KSO_WM_UNIT_TYPE" val="o_h_x"/>
  <p:tag name="KSO_WM_UNIT_INDEX" val="1_2_5"/>
  <p:tag name="KSO_WM_UNIT_ID" val="diagram20212159_3*o_h_x*1_2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DIAGRAM_VIRTUALLY_FRAME" val="{&quot;height&quot;:291.65,&quot;left&quot;:102.6,&quot;top&quot;:124.65,&quot;width&quot;:754.8582677165354}"/>
</p:tagLst>
</file>

<file path=ppt/tags/tag464.xml><?xml version="1.0" encoding="utf-8"?>
<p:tagLst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o1-1"/>
  <p:tag name="KSO_WM_UNIT_TYPE" val="o_h_x"/>
  <p:tag name="KSO_WM_UNIT_INDEX" val="1_4_5"/>
  <p:tag name="KSO_WM_UNIT_ID" val="diagram20212159_3*o_h_x*1_4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DIAGRAM_VIRTUALLY_FRAME" val="{&quot;height&quot;:291.65,&quot;left&quot;:102.6,&quot;top&quot;:124.65,&quot;width&quot;:754.8582677165354}"/>
</p:tagLst>
</file>

<file path=ppt/tags/tag465.xml><?xml version="1.0" encoding="utf-8"?>
<p:tagLst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o1-1"/>
  <p:tag name="KSO_WM_UNIT_TYPE" val="o_h_x"/>
  <p:tag name="KSO_WM_UNIT_INDEX" val="1_3_5"/>
  <p:tag name="KSO_WM_UNIT_ID" val="diagram20212159_3*o_h_x*1_3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DIAGRAM_VIRTUALLY_FRAME" val="{&quot;height&quot;:291.65,&quot;left&quot;:102.6,&quot;top&quot;:124.65,&quot;width&quot;:754.8582677165354}"/>
</p:tagLst>
</file>

<file path=ppt/tags/tag466.xml><?xml version="1.0" encoding="utf-8"?>
<p:tagLst xmlns:p="http://schemas.openxmlformats.org/presentationml/2006/main">
  <p:tag name="KSO_WM_UNIT_VALUE" val="127*111"/>
  <p:tag name="KSO_WM_UNIT_HIGHLIGHT" val="0"/>
  <p:tag name="KSO_WM_UNIT_COMPATIBLE" val="0"/>
  <p:tag name="KSO_WM_UNIT_DIAGRAM_ISNUMVISUAL" val="0"/>
  <p:tag name="KSO_WM_UNIT_DIAGRAM_ISREFERUNIT" val="0"/>
  <p:tag name="KSO_WM_DIAGRAM_GROUP_CODE" val="o1-1"/>
  <p:tag name="KSO_WM_UNIT_TYPE" val="o_h_x"/>
  <p:tag name="KSO_WM_UNIT_INDEX" val="1_1_5"/>
  <p:tag name="KSO_WM_UNIT_ID" val="diagram20212159_3*o_h_x*1_1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DIAGRAM_VIRTUALLY_FRAME" val="{&quot;height&quot;:291.65,&quot;left&quot;:102.6,&quot;top&quot;:124.65,&quot;width&quot;:754.8582677165354}"/>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2_2"/>
  <p:tag name="KSO_WM_UNIT_ID" val="diagram20212159_3*o_h_i*1_2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DIAGRAM_VIRTUALLY_FRAME" val="{&quot;height&quot;:291.65,&quot;left&quot;:102.6,&quot;top&quot;:124.65,&quot;width&quot;:754.8582677165354}"/>
</p:tagLst>
</file>

<file path=ppt/tags/tag46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469.xml><?xml version="1.0" encoding="utf-8"?>
<p:tagLst xmlns:p="http://schemas.openxmlformats.org/presentationml/2006/main">
  <p:tag name="KSO_WM_SLIDE_BACKGROUND_TYPE" val="general"/>
  <p:tag name="KSO_WM_UNIT_TYPE" val="i"/>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7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72.xml><?xml version="1.0" encoding="utf-8"?>
<p:tagLst xmlns:p="http://schemas.openxmlformats.org/presentationml/2006/main">
  <p:tag name="KSO_WM_SLIDE_BACKGROUND_TYPE" val="general"/>
  <p:tag name="KSO_WM_UNIT_TYPE" val="i"/>
</p:tagLst>
</file>

<file path=ppt/tags/tag47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7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7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77.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478.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479.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481.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48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48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484.xml><?xml version="1.0" encoding="utf-8"?>
<p:tagLst xmlns:p="http://schemas.openxmlformats.org/presentationml/2006/main">
  <p:tag name="KSO_WM_SLIDE_BACKGROUND_TYPE" val="general"/>
  <p:tag name="KSO_WM_UNIT_TYPE" val="i"/>
</p:tagLst>
</file>

<file path=ppt/tags/tag48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8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87.xml><?xml version="1.0" encoding="utf-8"?>
<p:tagLst xmlns:p="http://schemas.openxmlformats.org/presentationml/2006/main">
  <p:tag name="KSO_WM_SLIDE_BACKGROUND_TYPE" val="general"/>
  <p:tag name="KSO_WM_UNIT_TYPE" val="i"/>
</p:tagLst>
</file>

<file path=ppt/tags/tag4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8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9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92.xml><?xml version="1.0" encoding="utf-8"?>
<p:tagLst xmlns:p="http://schemas.openxmlformats.org/presentationml/2006/main">
  <p:tag name="KSO_WM_UNIT_ISCONTENTSTITLE" val="0"/>
  <p:tag name="KSO_WM_UNIT_NOCLEAR" val="0"/>
  <p:tag name="KSO_WM_UNIT_TEXT_FILL_FORE_SCHEMECOLOR_INDEX" val="8"/>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13979_3*m_h_i*1_3_3"/>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493.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b"/>
  <p:tag name="KSO_WM_UNIT_TYPE" val="m_h_i"/>
  <p:tag name="KSO_WM_UNIT_INDEX" val="1_3_2"/>
  <p:tag name="KSO_WM_UNIT_ID" val="diagram20213979_3*m_h_i*1_3_2"/>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494.xml><?xml version="1.0" encoding="utf-8"?>
<p:tagLst xmlns:p="http://schemas.openxmlformats.org/presentationml/2006/main">
  <p:tag name="KSO_WM_UNIT_USESOURCEFORMAT_APPLY" val="1"/>
  <p:tag name="KSO_WM_UNIT_SUBTYPE" val="a"/>
  <p:tag name="KSO_WM_UNIT_PRESET_TEXT" val="简单描述课堂重点，以便学生回顾。"/>
  <p:tag name="KSO_WM_UNIT_NOCLEAR" val="0"/>
  <p:tag name="KSO_WM_UNIT_VALUE" val="9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3979_3*m_h_f*1_3_1"/>
  <p:tag name="KSO_WM_TEMPLATE_CATEGORY" val="diagram"/>
  <p:tag name="KSO_WM_TEMPLATE_INDEX" val="20213979"/>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TEXT_FILL_FORE_SCHEMECOLOR_INDEX_BRIGHTNESS" val="0.35"/>
  <p:tag name="KSO_WM_UNIT_TEXT_FILL_FORE_SCHEMECOLOR_INDEX" val="13"/>
  <p:tag name="KSO_WM_UNIT_TEXT_FILL_TYPE" val="1"/>
  <p:tag name="KSO_WM_DIAGRAM_VIRTUALLY_FRAME" val="{&quot;height&quot;:355.9711811023622,&quot;left&quot;:89.24181102362205,&quot;top&quot;:112.2788188976378,&quot;width&quot;:768.1664566929135}"/>
</p:tagLst>
</file>

<file path=ppt/tags/tag495.xml><?xml version="1.0" encoding="utf-8"?>
<p:tagLst xmlns:p="http://schemas.openxmlformats.org/presentationml/2006/main">
  <p:tag name="KSO_WM_UNIT_LINE_FORE_SCHEMECOLOR_INDEX" val="8"/>
  <p:tag name="KSO_WM_UNIT_LINE_FILL_TYPE" val="2"/>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c"/>
  <p:tag name="KSO_WM_UNIT_TYPE" val="m_h_i"/>
  <p:tag name="KSO_WM_UNIT_INDEX" val="1_3_1"/>
  <p:tag name="KSO_WM_UNIT_ID" val="diagram20213979_3*m_h_i*1_3_1"/>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496.xml><?xml version="1.0" encoding="utf-8"?>
<p:tagLst xmlns:p="http://schemas.openxmlformats.org/presentationml/2006/main">
  <p:tag name="KSO_WM_UNIT_FILL_FORE_SCHEMECOLOR_INDEX" val="6"/>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b"/>
  <p:tag name="KSO_WM_UNIT_TYPE" val="m_h_i"/>
  <p:tag name="KSO_WM_UNIT_INDEX" val="1_2_2"/>
  <p:tag name="KSO_WM_UNIT_ID" val="diagram20213979_3*m_h_i*1_2_2"/>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497.xml><?xml version="1.0" encoding="utf-8"?>
<p:tagLst xmlns:p="http://schemas.openxmlformats.org/presentationml/2006/main">
  <p:tag name="KSO_WM_UNIT_ISCONTENTSTITLE" val="0"/>
  <p:tag name="KSO_WM_UNIT_NOCLEAR" val="0"/>
  <p:tag name="KSO_WM_UNIT_TEXT_FILL_FORE_SCHEMECOLOR_INDEX" val="6"/>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13979_3*m_h_i*1_2_3"/>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498.xml><?xml version="1.0" encoding="utf-8"?>
<p:tagLst xmlns:p="http://schemas.openxmlformats.org/presentationml/2006/main">
  <p:tag name="KSO_WM_UNIT_USESOURCEFORMAT_APPLY" val="1"/>
  <p:tag name="KSO_WM_UNIT_SUBTYPE" val="a"/>
  <p:tag name="KSO_WM_UNIT_PRESET_TEXT" val="简单描述课堂重点，以便学生回顾。"/>
  <p:tag name="KSO_WM_UNIT_NOCLEAR" val="0"/>
  <p:tag name="KSO_WM_UNIT_VALUE" val="9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3979_3*m_h_f*1_2_1"/>
  <p:tag name="KSO_WM_TEMPLATE_CATEGORY" val="diagram"/>
  <p:tag name="KSO_WM_TEMPLATE_INDEX" val="20213979"/>
  <p:tag name="KSO_WM_UNIT_LAYERLEVEL" val="1_1_1"/>
  <p:tag name="KSO_WM_TAG_VERSION" val="1.0"/>
  <p:tag name="KSO_WM_BEAUTIFY_FLAG" val="#wm#"/>
  <p:tag name="KSO_WM_UNIT_FILL_FORE_SCHEMECOLOR_INDEX_BRIGHTNESS" val="0.8"/>
  <p:tag name="KSO_WM_UNIT_FILL_FORE_SCHEMECOLOR_INDEX" val="6"/>
  <p:tag name="KSO_WM_UNIT_FILL_TYPE" val="1"/>
  <p:tag name="KSO_WM_UNIT_TEXT_FILL_FORE_SCHEMECOLOR_INDEX_BRIGHTNESS" val="0.35"/>
  <p:tag name="KSO_WM_UNIT_TEXT_FILL_FORE_SCHEMECOLOR_INDEX" val="13"/>
  <p:tag name="KSO_WM_UNIT_TEXT_FILL_TYPE" val="1"/>
  <p:tag name="KSO_WM_DIAGRAM_VIRTUALLY_FRAME" val="{&quot;height&quot;:355.9711811023622,&quot;left&quot;:89.24181102362205,&quot;top&quot;:112.2788188976378,&quot;width&quot;:768.1664566929135}"/>
</p:tagLst>
</file>

<file path=ppt/tags/tag499.xml><?xml version="1.0" encoding="utf-8"?>
<p:tagLst xmlns:p="http://schemas.openxmlformats.org/presentationml/2006/main">
  <p:tag name="KSO_WM_UNIT_LINE_FORE_SCHEMECOLOR_INDEX" val="6"/>
  <p:tag name="KSO_WM_UNIT_LINE_FILL_TYPE" val="2"/>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c"/>
  <p:tag name="KSO_WM_UNIT_TYPE" val="m_h_i"/>
  <p:tag name="KSO_WM_UNIT_INDEX" val="1_2_1"/>
  <p:tag name="KSO_WM_UNIT_ID" val="diagram20213979_3*m_h_i*1_2_1"/>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p="http://schemas.openxmlformats.org/presentationml/2006/main">
  <p:tag name="KSO_WM_UNIT_FILL_FORE_SCHEMECOLOR_INDEX" val="9"/>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b"/>
  <p:tag name="KSO_WM_UNIT_TYPE" val="m_h_i"/>
  <p:tag name="KSO_WM_UNIT_INDEX" val="1_1_2"/>
  <p:tag name="KSO_WM_UNIT_ID" val="diagram20213979_3*m_h_i*1_1_2"/>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01.xml><?xml version="1.0" encoding="utf-8"?>
<p:tagLst xmlns:p="http://schemas.openxmlformats.org/presentationml/2006/main">
  <p:tag name="KSO_WM_UNIT_ISCONTENTSTITLE" val="0"/>
  <p:tag name="KSO_WM_UNIT_NOCLEAR" val="0"/>
  <p:tag name="KSO_WM_UNIT_TEXT_FILL_FORE_SCHEMECOLOR_INDEX" val="9"/>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3979_3*m_h_i*1_1_3"/>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02.xml><?xml version="1.0" encoding="utf-8"?>
<p:tagLst xmlns:p="http://schemas.openxmlformats.org/presentationml/2006/main">
  <p:tag name="KSO_WM_UNIT_USESOURCEFORMAT_APPLY" val="1"/>
  <p:tag name="KSO_WM_UNIT_SUBTYPE" val="a"/>
  <p:tag name="KSO_WM_UNIT_PRESET_TEXT" val="简单描述课堂重点，以便学生回顾。"/>
  <p:tag name="KSO_WM_UNIT_NOCLEAR" val="0"/>
  <p:tag name="KSO_WM_UNIT_VALUE" val="9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3979_3*m_h_f*1_1_1"/>
  <p:tag name="KSO_WM_TEMPLATE_CATEGORY" val="diagram"/>
  <p:tag name="KSO_WM_TEMPLATE_INDEX" val="20213979"/>
  <p:tag name="KSO_WM_UNIT_LAYERLEVEL" val="1_1_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35"/>
  <p:tag name="KSO_WM_UNIT_TEXT_FILL_FORE_SCHEMECOLOR_INDEX" val="13"/>
  <p:tag name="KSO_WM_UNIT_TEXT_FILL_TYPE" val="1"/>
  <p:tag name="KSO_WM_DIAGRAM_VIRTUALLY_FRAME" val="{&quot;height&quot;:355.9711811023622,&quot;left&quot;:89.24181102362205,&quot;top&quot;:112.2788188976378,&quot;width&quot;:768.1664566929135}"/>
</p:tagLst>
</file>

<file path=ppt/tags/tag503.xml><?xml version="1.0" encoding="utf-8"?>
<p:tagLst xmlns:p="http://schemas.openxmlformats.org/presentationml/2006/main">
  <p:tag name="KSO_WM_UNIT_LINE_FORE_SCHEMECOLOR_INDEX" val="9"/>
  <p:tag name="KSO_WM_UNIT_LINE_FILL_TYPE" val="2"/>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c"/>
  <p:tag name="KSO_WM_UNIT_TYPE" val="m_h_i"/>
  <p:tag name="KSO_WM_UNIT_INDEX" val="1_1_1"/>
  <p:tag name="KSO_WM_UNIT_ID" val="diagram20213979_3*m_h_i*1_1_1"/>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04.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b"/>
  <p:tag name="KSO_WM_UNIT_TYPE" val="m_h_i"/>
  <p:tag name="KSO_WM_UNIT_INDEX" val="1_4_2"/>
  <p:tag name="KSO_WM_UNIT_ID" val="diagram20213979_3*m_h_i*1_4_2"/>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05.xml><?xml version="1.0" encoding="utf-8"?>
<p:tagLst xmlns:p="http://schemas.openxmlformats.org/presentationml/2006/main">
  <p:tag name="KSO_WM_UNIT_USESOURCEFORMAT_APPLY" val="1"/>
  <p:tag name="KSO_WM_UNIT_SUBTYPE" val="a"/>
  <p:tag name="KSO_WM_UNIT_PRESET_TEXT" val="简单描述课堂重点，以便学生回顾。"/>
  <p:tag name="KSO_WM_UNIT_NOCLEAR" val="0"/>
  <p:tag name="KSO_WM_UNIT_VALUE" val="9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13979_3*m_h_f*1_4_1"/>
  <p:tag name="KSO_WM_TEMPLATE_CATEGORY" val="diagram"/>
  <p:tag name="KSO_WM_TEMPLATE_INDEX" val="20213979"/>
  <p:tag name="KSO_WM_UNIT_LAYERLEVEL" val="1_1_1"/>
  <p:tag name="KSO_WM_TAG_VERSION" val="1.0"/>
  <p:tag name="KSO_WM_BEAUTIFY_FLAG" val="#wm#"/>
  <p:tag name="KSO_WM_UNIT_FILL_FORE_SCHEMECOLOR_INDEX_BRIGHTNESS" val="0.8"/>
  <p:tag name="KSO_WM_UNIT_FILL_FORE_SCHEMECOLOR_INDEX" val="8"/>
  <p:tag name="KSO_WM_UNIT_FILL_TYPE" val="1"/>
  <p:tag name="KSO_WM_UNIT_TEXT_FILL_FORE_SCHEMECOLOR_INDEX_BRIGHTNESS" val="0.35"/>
  <p:tag name="KSO_WM_UNIT_TEXT_FILL_FORE_SCHEMECOLOR_INDEX" val="13"/>
  <p:tag name="KSO_WM_UNIT_TEXT_FILL_TYPE" val="1"/>
  <p:tag name="KSO_WM_DIAGRAM_VIRTUALLY_FRAME" val="{&quot;height&quot;:355.9711811023622,&quot;left&quot;:89.24181102362205,&quot;top&quot;:112.2788188976378,&quot;width&quot;:768.1664566929135}"/>
</p:tagLst>
</file>

<file path=ppt/tags/tag506.xml><?xml version="1.0" encoding="utf-8"?>
<p:tagLst xmlns:p="http://schemas.openxmlformats.org/presentationml/2006/main">
  <p:tag name="KSO_WM_UNIT_LINE_FORE_SCHEMECOLOR_INDEX" val="8"/>
  <p:tag name="KSO_WM_UNIT_LINE_FILL_TYPE" val="2"/>
  <p:tag name="KSO_WM_UNIT_USESOURCEFORMAT_APPLY" val="1"/>
  <p:tag name="KSO_WM_UNIT_HIGHLIGHT" val="0"/>
  <p:tag name="KSO_WM_UNIT_COMPATIBLE" val="0"/>
  <p:tag name="KSO_WM_UNIT_DIAGRAM_ISNUMVISUAL" val="0"/>
  <p:tag name="KSO_WM_UNIT_DIAGRAM_ISREFERUNIT" val="0"/>
  <p:tag name="KSO_WM_DIAGRAM_GROUP_CODE" val="m1-1"/>
  <p:tag name="KSO_WM_UNIT_SUBTYPE" val="c"/>
  <p:tag name="KSO_WM_UNIT_TYPE" val="m_h_i"/>
  <p:tag name="KSO_WM_UNIT_INDEX" val="1_4_1"/>
  <p:tag name="KSO_WM_UNIT_ID" val="diagram20213979_3*m_h_i*1_4_1"/>
  <p:tag name="KSO_WM_TEMPLATE_CATEGORY" val="diagram"/>
  <p:tag name="KSO_WM_TEMPLATE_INDEX" val="20213979"/>
  <p:tag name="KSO_WM_UNIT_LAYERLEVEL" val="1_1_1"/>
  <p:tag name="KSO_WM_TAG_VERSION" val="1.0"/>
  <p:tag name="KSO_WM_BEAUTIFY_FLAG" val="#wm#"/>
  <p:tag name="KSO_WM_DIAGRAM_VIRTUALLY_FRAME" val="{&quot;height&quot;:355.9711811023622,&quot;left&quot;:89.24181102362205,&quot;top&quot;:112.2788188976378,&quot;width&quot;:768.1664566929135}"/>
</p:tagLst>
</file>

<file path=ppt/tags/tag50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5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4_7*a*1"/>
  <p:tag name="KSO_WM_TEMPLATE_CATEGORY" val="custom"/>
  <p:tag name="KSO_WM_TEMPLATE_INDEX" val="20230294"/>
  <p:tag name="KSO_WM_UNIT_LAYERLEVEL" val="1"/>
  <p:tag name="KSO_WM_TAG_VERSION" val="3.0"/>
  <p:tag name="KSO_WM_BEAUTIFY_FLAG" val="#wm#"/>
  <p:tag name="KSO_WM_UNIT_CONTENT_GROUP_TYPE" val="contentchip"/>
  <p:tag name="KSO_WM_UNIT_PRESET_TEXT" val="添加章节标题"/>
</p:tagLst>
</file>

<file path=ppt/tags/tag509.xml><?xml version="1.0" encoding="utf-8"?>
<p:tagLst xmlns:p="http://schemas.openxmlformats.org/presentationml/2006/main">
  <p:tag name="KSO_WM_SLIDE_ID" val="custom2023029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94"/>
  <p:tag name="KSO_WM_SLIDE_LAYOUT" val="a_e"/>
  <p:tag name="KSO_WM_SLIDE_LAYOUT_CNT" val="1_1"/>
  <p:tag name="KSO_WM_SLIDE_TYPE" val="sectionTitle"/>
  <p:tag name="KSO_WM_SLIDE_SUBTYPE" val="pureTxt"/>
  <p:tag name="KSO_WM_SLIDE_CONTENT_AREA" val="{&quot;left&quot;:&quot;359.3&quot;,&quot;top&quot;:&quot;51.85&quot;,&quot;width&quot;:&quot;585.9&quot;,&quot;height&quot;:&quot;462.45&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0.xml><?xml version="1.0" encoding="utf-8"?>
<p:tagLst xmlns:p="http://schemas.openxmlformats.org/presentationml/2006/main">
  <p:tag name="KSO_WM_SLIDE_BACKGROUND_TYPE" val="general"/>
  <p:tag name="KSO_WM_UNIT_TYPE" val="i"/>
</p:tagLst>
</file>

<file path=ppt/tags/tag51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1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13.xml><?xml version="1.0" encoding="utf-8"?>
<p:tagLst xmlns:p="http://schemas.openxmlformats.org/presentationml/2006/main">
  <p:tag name="KSO_WM_SLIDE_BACKGROUND_TYPE" val="general"/>
  <p:tag name="KSO_WM_UNIT_TYPE" val="i"/>
</p:tagLst>
</file>

<file path=ppt/tags/tag51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1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1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518.xml><?xml version="1.0" encoding="utf-8"?>
<p:tagLst xmlns:p="http://schemas.openxmlformats.org/presentationml/2006/main">
  <p:tag name="KSO_WM_BEAUTIFY_FLAG" val="#wm#"/>
  <p:tag name="KSO_WM_TEMPLATE_CATEGORY" val="diagram"/>
  <p:tag name="KSO_WM_TEMPLATE_INDEX" val="20220058"/>
</p:tagLst>
</file>

<file path=ppt/tags/tag519.xml><?xml version="1.0" encoding="utf-8"?>
<p:tagLst xmlns:p="http://schemas.openxmlformats.org/presentationml/2006/main">
  <p:tag name="KSO_WM_BEAUTIFY_FLAG" val="#wm#"/>
  <p:tag name="KSO_WM_TEMPLATE_CATEGORY" val="diagram"/>
  <p:tag name="KSO_WM_TEMPLATE_INDEX" val="20220058"/>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0.xml><?xml version="1.0" encoding="utf-8"?>
<p:tagLst xmlns:p="http://schemas.openxmlformats.org/presentationml/2006/main">
  <p:tag name="KSO_WM_BEAUTIFY_FLAG" val="#wm#"/>
  <p:tag name="KSO_WM_TEMPLATE_CATEGORY" val="diagram"/>
  <p:tag name="KSO_WM_TEMPLATE_INDEX" val="20220058"/>
</p:tagLst>
</file>

<file path=ppt/tags/tag521.xml><?xml version="1.0" encoding="utf-8"?>
<p:tagLst xmlns:p="http://schemas.openxmlformats.org/presentationml/2006/main">
  <p:tag name="KSO_WM_BEAUTIFY_FLAG" val="#wm#"/>
  <p:tag name="KSO_WM_TEMPLATE_CATEGORY" val="custom"/>
  <p:tag name="KSO_WM_TEMPLATE_INDEX" val="20230294"/>
</p:tagLst>
</file>

<file path=ppt/tags/tag522.xml><?xml version="1.0" encoding="utf-8"?>
<p:tagLst xmlns:p="http://schemas.openxmlformats.org/presentationml/2006/main">
  <p:tag name="KSO_WM_BEAUTIFY_FLAG" val="#wm#"/>
  <p:tag name="KSO_WM_TEMPLATE_CATEGORY" val="diagram"/>
  <p:tag name="KSO_WM_TEMPLATE_INDEX" val="20220058"/>
</p:tagLst>
</file>

<file path=ppt/tags/tag523.xml><?xml version="1.0" encoding="utf-8"?>
<p:tagLst xmlns:p="http://schemas.openxmlformats.org/presentationml/2006/main">
  <p:tag name="KSO_WM_BEAUTIFY_FLAG" val="#wm#"/>
  <p:tag name="KSO_WM_TEMPLATE_CATEGORY" val="diagram"/>
  <p:tag name="KSO_WM_TEMPLATE_INDEX" val="20220058"/>
</p:tagLst>
</file>

<file path=ppt/tags/tag524.xml><?xml version="1.0" encoding="utf-8"?>
<p:tagLst xmlns:p="http://schemas.openxmlformats.org/presentationml/2006/main">
  <p:tag name="KSO_WM_BEAUTIFY_FLAG" val="#wm#"/>
  <p:tag name="KSO_WM_TEMPLATE_CATEGORY" val="diagram"/>
  <p:tag name="KSO_WM_TEMPLATE_INDEX" val="20220058"/>
</p:tagLst>
</file>

<file path=ppt/tags/tag525.xml><?xml version="1.0" encoding="utf-8"?>
<p:tagLst xmlns:p="http://schemas.openxmlformats.org/presentationml/2006/main">
  <p:tag name="KSO_WM_BEAUTIFY_FLAG" val="#wm#"/>
  <p:tag name="KSO_WM_TEMPLATE_CATEGORY" val="diagram"/>
  <p:tag name="KSO_WM_TEMPLATE_INDEX" val="20220058"/>
</p:tagLst>
</file>

<file path=ppt/tags/tag526.xml><?xml version="1.0" encoding="utf-8"?>
<p:tagLst xmlns:p="http://schemas.openxmlformats.org/presentationml/2006/main">
  <p:tag name="KSO_WM_BEAUTIFY_FLAG" val="#wm#"/>
  <p:tag name="KSO_WM_TEMPLATE_CATEGORY" val="diagram"/>
  <p:tag name="KSO_WM_TEMPLATE_INDEX" val="20220058"/>
</p:tagLst>
</file>

<file path=ppt/tags/tag5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4_7*a*1"/>
  <p:tag name="KSO_WM_TEMPLATE_CATEGORY" val="custom"/>
  <p:tag name="KSO_WM_TEMPLATE_INDEX" val="20230294"/>
  <p:tag name="KSO_WM_UNIT_LAYERLEVEL" val="1"/>
  <p:tag name="KSO_WM_TAG_VERSION" val="3.0"/>
  <p:tag name="KSO_WM_BEAUTIFY_FLAG" val="#wm#"/>
  <p:tag name="KSO_WM_UNIT_CONTENT_GROUP_TYPE" val="contentchip"/>
  <p:tag name="KSO_WM_UNIT_PRESET_TEXT" val="添加章节标题"/>
</p:tagLst>
</file>

<file path=ppt/tags/tag528.xml><?xml version="1.0" encoding="utf-8"?>
<p:tagLst xmlns:p="http://schemas.openxmlformats.org/presentationml/2006/main">
  <p:tag name="KSO_WM_SLIDE_ID" val="custom2023029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94"/>
  <p:tag name="KSO_WM_SLIDE_LAYOUT" val="a_e"/>
  <p:tag name="KSO_WM_SLIDE_LAYOUT_CNT" val="1_1"/>
  <p:tag name="KSO_WM_SLIDE_TYPE" val="sectionTitle"/>
  <p:tag name="KSO_WM_SLIDE_SUBTYPE" val="pureTxt"/>
  <p:tag name="KSO_WM_SLIDE_CONTENT_AREA" val="{&quot;left&quot;:&quot;359.3&quot;,&quot;top&quot;:&quot;51.85&quot;,&quot;width&quot;:&quot;585.9&quot;,&quot;height&quot;:&quot;462.45&quot;}"/>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79_1*i*1"/>
  <p:tag name="KSO_WM_TEMPLATE_CATEGORY" val="custom"/>
  <p:tag name="KSO_WM_TEMPLATE_INDEX" val="20234979"/>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79_1*f*1"/>
  <p:tag name="KSO_WM_TEMPLATE_CATEGORY" val="custom"/>
  <p:tag name="KSO_WM_TEMPLATE_INDEX" val="20234979"/>
  <p:tag name="KSO_WM_UNIT_LAYERLEVEL" val="1"/>
  <p:tag name="KSO_WM_TAG_VERSION" val="3.0"/>
  <p:tag name="KSO_WM_BEAUTIFY_FLAG" val="#wm#"/>
  <p:tag name="KSO_WM_UNIT_VALUE" val="104"/>
  <p:tag name="KSO_WM_UNIT_PRESET_TEXT" val="单击此处添加文本具体内容，简明扼要地阐述您的观点。根据需要可酌情增减文字，以便观者准确地理解您传达的思想。单击此处添加文本具体内容，简明扼要地阐述您的观点"/>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79_1*i*2"/>
  <p:tag name="KSO_WM_TEMPLATE_CATEGORY" val="custom"/>
  <p:tag name="KSO_WM_TEMPLATE_INDEX" val="20234979"/>
  <p:tag name="KSO_WM_UNIT_LAYERLEVEL" val="1"/>
  <p:tag name="KSO_WM_TAG_VERSION" val="3.0"/>
  <p:tag name="KSO_WM_BEAUTIFY_FLAG" val="#wm#"/>
</p:tagLst>
</file>

<file path=ppt/tags/tag532.xml><?xml version="1.0" encoding="utf-8"?>
<p:tagLst xmlns:p="http://schemas.openxmlformats.org/presentationml/2006/main">
  <p:tag name="KSO_WM_UNIT_VALUE" val="885*1040"/>
  <p:tag name="KSO_WM_UNIT_HIGHLIGHT" val="0"/>
  <p:tag name="KSO_WM_UNIT_COMPATIBLE" val="0"/>
  <p:tag name="KSO_WM_UNIT_DIAGRAM_ISNUMVISUAL" val="0"/>
  <p:tag name="KSO_WM_UNIT_DIAGRAM_ISREFERUNIT" val="0"/>
  <p:tag name="KSO_WM_UNIT_TYPE" val="d"/>
  <p:tag name="KSO_WM_UNIT_INDEX" val="1"/>
  <p:tag name="KSO_WM_UNIT_ID" val="custom20234979_1*d*1"/>
  <p:tag name="KSO_WM_TEMPLATE_CATEGORY" val="custom"/>
  <p:tag name="KSO_WM_TEMPLATE_INDEX" val="20234979"/>
  <p:tag name="KSO_WM_UNIT_LAYERLEVEL" val="1"/>
  <p:tag name="KSO_WM_TAG_VERSION" val="3.0"/>
  <p:tag name="KSO_WM_BEAUTIFY_FLAG" val="#wm#"/>
</p:tagLst>
</file>

<file path=ppt/tags/tag533.xml><?xml version="1.0" encoding="utf-8"?>
<p:tagLst xmlns:p="http://schemas.openxmlformats.org/presentationml/2006/main">
  <p:tag name="KSO_WM_UNIT_VALUE" val="885*1040"/>
  <p:tag name="KSO_WM_UNIT_HIGHLIGHT" val="0"/>
  <p:tag name="KSO_WM_UNIT_COMPATIBLE" val="0"/>
  <p:tag name="KSO_WM_UNIT_DIAGRAM_ISNUMVISUAL" val="0"/>
  <p:tag name="KSO_WM_UNIT_DIAGRAM_ISREFERUNIT" val="0"/>
  <p:tag name="KSO_WM_UNIT_TYPE" val="d"/>
  <p:tag name="KSO_WM_UNIT_INDEX" val="2"/>
  <p:tag name="KSO_WM_UNIT_ID" val="custom20234979_1*d*2"/>
  <p:tag name="KSO_WM_TEMPLATE_CATEGORY" val="custom"/>
  <p:tag name="KSO_WM_TEMPLATE_INDEX" val="20234979"/>
  <p:tag name="KSO_WM_UNIT_LAYERLEVEL" val="1"/>
  <p:tag name="KSO_WM_TAG_VERSION" val="3.0"/>
  <p:tag name="KSO_WM_BEAUTIFY_FLAG" val="#wm#"/>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79_1*i*3"/>
  <p:tag name="KSO_WM_TEMPLATE_CATEGORY" val="custom"/>
  <p:tag name="KSO_WM_TEMPLATE_INDEX" val="20234979"/>
  <p:tag name="KSO_WM_UNIT_LAYERLEVEL" val="1"/>
  <p:tag name="KSO_WM_TAG_VERSION" val="3.0"/>
  <p:tag name="KSO_WM_BEAUTIFY_FLAG" val="#wm#"/>
</p:tagLst>
</file>

<file path=ppt/tags/tag535.xml><?xml version="1.0" encoding="utf-8"?>
<p:tagLst xmlns:p="http://schemas.openxmlformats.org/presentationml/2006/main">
  <p:tag name="KSO_WM_UNIT_VALUE" val="927*1067"/>
  <p:tag name="KSO_WM_UNIT_HIGHLIGHT" val="0"/>
  <p:tag name="KSO_WM_UNIT_COMPATIBLE" val="0"/>
  <p:tag name="KSO_WM_UNIT_DIAGRAM_ISNUMVISUAL" val="0"/>
  <p:tag name="KSO_WM_UNIT_DIAGRAM_ISREFERUNIT" val="0"/>
  <p:tag name="KSO_WM_UNIT_TYPE" val="d"/>
  <p:tag name="KSO_WM_UNIT_INDEX" val="3"/>
  <p:tag name="KSO_WM_UNIT_ID" val="custom20234979_1*d*3"/>
  <p:tag name="KSO_WM_TEMPLATE_CATEGORY" val="custom"/>
  <p:tag name="KSO_WM_TEMPLATE_INDEX" val="20234979"/>
  <p:tag name="KSO_WM_UNIT_LAYERLEVEL" val="1"/>
  <p:tag name="KSO_WM_TAG_VERSION" val="3.0"/>
  <p:tag name="KSO_WM_BEAUTIFY_FLAG" val="#wm#"/>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79_1*i*4"/>
  <p:tag name="KSO_WM_TEMPLATE_CATEGORY" val="custom"/>
  <p:tag name="KSO_WM_TEMPLATE_INDEX" val="20234979"/>
  <p:tag name="KSO_WM_UNIT_LAYERLEVEL" val="1"/>
  <p:tag name="KSO_WM_TAG_VERSION" val="3.0"/>
  <p:tag name="KSO_WM_BEAUTIFY_FLAG" val="#wm#"/>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79_1*i*5"/>
  <p:tag name="KSO_WM_TEMPLATE_CATEGORY" val="custom"/>
  <p:tag name="KSO_WM_TEMPLATE_INDEX" val="20234979"/>
  <p:tag name="KSO_WM_UNIT_LAYERLEVEL" val="1"/>
  <p:tag name="KSO_WM_TAG_VERSION" val="3.0"/>
  <p:tag name="KSO_WM_BEAUTIFY_FLAG" val="#wm#"/>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79_1*i*6"/>
  <p:tag name="KSO_WM_TEMPLATE_CATEGORY" val="custom"/>
  <p:tag name="KSO_WM_TEMPLATE_INDEX" val="20234979"/>
  <p:tag name="KSO_WM_UNIT_LAYERLEVEL" val="1"/>
  <p:tag name="KSO_WM_TAG_VERSION" val="3.0"/>
  <p:tag name="KSO_WM_BEAUTIFY_FLAG" val="#wm#"/>
</p:tagLst>
</file>

<file path=ppt/tags/tag539.xml><?xml version="1.0" encoding="utf-8"?>
<p:tagLst xmlns:p="http://schemas.openxmlformats.org/presentationml/2006/main">
  <p:tag name="KSO_WM_SLIDE_ID" val="custom2023497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79"/>
  <p:tag name="KSO_WM_SLIDE_TYPE" val="text"/>
  <p:tag name="KSO_WM_SLIDE_SUBTYPE" val="picTxt"/>
  <p:tag name="KSO_WM_SLIDE_SIZE" val="870*476"/>
  <p:tag name="KSO_WM_SLIDE_POSITION" val="44*28"/>
  <p:tag name="KSO_WM_SLIDE_LAYOUT" val="a_d_f"/>
  <p:tag name="KSO_WM_SLIDE_LAYOUT_CNT" val="1_3_1"/>
  <p:tag name="KSO_WM_SPECIAL_SOURCE" val="bdnul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0.xml><?xml version="1.0" encoding="utf-8"?>
<p:tagLst xmlns:p="http://schemas.openxmlformats.org/presentationml/2006/main">
  <p:tag name="KSO_WM_SLIDE_BACKGROUND_TYPE" val="general"/>
  <p:tag name="KSO_WM_UNIT_TYPE" val="i"/>
</p:tagLst>
</file>

<file path=ppt/tags/tag54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4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43.xml><?xml version="1.0" encoding="utf-8"?>
<p:tagLst xmlns:p="http://schemas.openxmlformats.org/presentationml/2006/main">
  <p:tag name="KSO_WM_SLIDE_BACKGROUND_TYPE" val="general"/>
  <p:tag name="KSO_WM_UNIT_TYPE" val="i"/>
</p:tagLst>
</file>

<file path=ppt/tags/tag54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4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4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4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9-04T23:53:49&quot;,&quot;maxSize&quot;:{&quot;size1&quot;:20},&quot;minSize&quot;:{&quot;size1&quot;:11.2},&quot;normalSize&quot;:{&quot;size1&quot;:11.2},&quot;subLayout&quot;:[{&quot;id&quot;:&quot;2024-09-04T23:53:49&quot;,&quot;margin&quot;:{&quot;bottom&quot;:0.025999998673796654,&quot;left&quot;:1.2699999809265137,&quot;right&quot;:1.2699999809265137,&quot;top&quot;:0.4230000376701355},&quot;type&quot;:0},{&quot;id&quot;:&quot;2024-09-04T23:53:4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Lst>
</file>

<file path=ppt/tags/tag549.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397_31*a*1"/>
  <p:tag name="KSO_WM_TEMPLATE_CATEGORY" val="custom"/>
  <p:tag name="KSO_WM_TEMPLATE_INDEX" val="20204397"/>
  <p:tag name="KSO_WM_UNIT_LAYERLEVEL" val="1"/>
  <p:tag name="KSO_WM_TAG_VERSION" val="1.0"/>
  <p:tag name="KSO_WM_BEAUTIFY_FLAG" val="#wm#"/>
  <p:tag name="KSO_WM_UNIT_PRESET_TEXT" val="谢谢观看"/>
  <p:tag name="KSO_WM_UNIT_TEXT_FILL_FORE_SCHEMECOLOR_INDEX_BRIGHTNESS" val="0.15"/>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0.xml><?xml version="1.0" encoding="utf-8"?>
<p:tagLst xmlns:p="http://schemas.openxmlformats.org/presentationml/2006/main">
  <p:tag name="KSO_WM_SLIDE_ID" val="custom20204397_31"/>
  <p:tag name="KSO_WM_TEMPLATE_SUBCATEGORY" val="0"/>
  <p:tag name="KSO_WM_TEMPLATE_MASTER_TYPE" val="1"/>
  <p:tag name="KSO_WM_TEMPLATE_COLOR_TYPE" val="1"/>
  <p:tag name="KSO_WM_SLIDE_TYPE" val="endPage"/>
  <p:tag name="KSO_WM_SLIDE_SUBTYPE" val="pureTxt"/>
  <p:tag name="KSO_WM_SLIDE_ITEM_CNT" val="0"/>
  <p:tag name="KSO_WM_SLIDE_INDEX" val="31"/>
  <p:tag name="KSO_WM_TAG_VERSION" val="1.0"/>
  <p:tag name="KSO_WM_BEAUTIFY_FLAG" val="#wm#"/>
  <p:tag name="KSO_WM_TEMPLATE_CATEGORY" val="custom"/>
  <p:tag name="KSO_WM_TEMPLATE_INDEX" val="20204397"/>
  <p:tag name="KSO_WM_SLIDE_LAYOUT" val="a_b"/>
  <p:tag name="KSO_WM_SLIDE_LAYOUT_CNT" val="1_1"/>
</p:tagLst>
</file>

<file path=ppt/tags/tag551.xml><?xml version="1.0" encoding="utf-8"?>
<p:tagLst xmlns:p="http://schemas.openxmlformats.org/presentationml/2006/main">
  <p:tag name="FULLTEXTBEAUTIFYED" val="1"/>
  <p:tag name="commondata" val="eyJoZGlkIjoiMmQ0M2E5NmFiZDk3ZmE1NjA5ZWRjNGQ1OTE4MWEyYzYifQ=="/>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EDF6F7"/>
      </a:dk2>
      <a:lt2>
        <a:srgbClr val="FBFCFC"/>
      </a:lt2>
      <a:accent1>
        <a:srgbClr val="3989AD"/>
      </a:accent1>
      <a:accent2>
        <a:srgbClr val="38A293"/>
      </a:accent2>
      <a:accent3>
        <a:srgbClr val="5B9955"/>
      </a:accent3>
      <a:accent4>
        <a:srgbClr val="C1A24D"/>
      </a:accent4>
      <a:accent5>
        <a:srgbClr val="D07154"/>
      </a:accent5>
      <a:accent6>
        <a:srgbClr val="BB739C"/>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82">
      <a:dk1>
        <a:sysClr val="windowText" lastClr="000000"/>
      </a:dk1>
      <a:lt1>
        <a:sysClr val="window" lastClr="FFFFFF"/>
      </a:lt1>
      <a:dk2>
        <a:srgbClr val="103F48"/>
      </a:dk2>
      <a:lt2>
        <a:srgbClr val="F4FCFE"/>
      </a:lt2>
      <a:accent1>
        <a:srgbClr val="11869C"/>
      </a:accent1>
      <a:accent2>
        <a:srgbClr val="287FB0"/>
      </a:accent2>
      <a:accent3>
        <a:srgbClr val="3F77C4"/>
      </a:accent3>
      <a:accent4>
        <a:srgbClr val="5570D7"/>
      </a:accent4>
      <a:accent5>
        <a:srgbClr val="6C68EB"/>
      </a:accent5>
      <a:accent6>
        <a:srgbClr val="8361FF"/>
      </a:accent6>
      <a:hlink>
        <a:srgbClr val="0563C1"/>
      </a:hlink>
      <a:folHlink>
        <a:srgbClr val="954D72"/>
      </a:folHlink>
    </a:clrScheme>
    <a:fontScheme name="自定义 76">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829">
      <a:dk1>
        <a:srgbClr val="000000"/>
      </a:dk1>
      <a:lt1>
        <a:srgbClr val="FFFFFF"/>
      </a:lt1>
      <a:dk2>
        <a:srgbClr val="000000"/>
      </a:dk2>
      <a:lt2>
        <a:srgbClr val="EFFFFE"/>
      </a:lt2>
      <a:accent1>
        <a:srgbClr val="009A93"/>
      </a:accent1>
      <a:accent2>
        <a:srgbClr val="FF9A05"/>
      </a:accent2>
      <a:accent3>
        <a:srgbClr val="FF3D91"/>
      </a:accent3>
      <a:accent4>
        <a:srgbClr val="3D91FF"/>
      </a:accent4>
      <a:accent5>
        <a:srgbClr val="6A3DFF"/>
      </a:accent5>
      <a:accent6>
        <a:srgbClr val="CB3DFF"/>
      </a:accent6>
      <a:hlink>
        <a:srgbClr val="304FFE"/>
      </a:hlink>
      <a:folHlink>
        <a:srgbClr val="492067"/>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lumMod val="75000"/>
          </a:schemeClr>
        </a:lnRef>
        <a:fillRef idx="1">
          <a:schemeClr val="accent1"/>
        </a:fillRef>
        <a:effectRef idx="0">
          <a:srgbClr val="FFFFFF"/>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1217</Words>
  <Application>WPS 演示</Application>
  <PresentationFormat>宽屏</PresentationFormat>
  <Paragraphs>115</Paragraphs>
  <Slides>24</Slides>
  <Notes>0</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24</vt:i4>
      </vt:variant>
    </vt:vector>
  </HeadingPairs>
  <TitlesOfParts>
    <vt:vector size="45" baseType="lpstr">
      <vt:lpstr>Arial</vt:lpstr>
      <vt:lpstr>宋体</vt:lpstr>
      <vt:lpstr>Wingdings</vt:lpstr>
      <vt:lpstr>微软雅黑</vt:lpstr>
      <vt:lpstr>汉仪旗黑-85S</vt:lpstr>
      <vt:lpstr>黑体</vt:lpstr>
      <vt:lpstr>MiSans Normal</vt:lpstr>
      <vt:lpstr>Wingdings</vt:lpstr>
      <vt:lpstr>汉仪君黑-75简</vt:lpstr>
      <vt:lpstr>汉仪君黑-55W</vt:lpstr>
      <vt:lpstr>Times New Roman</vt:lpstr>
      <vt:lpstr>Segoe UI</vt:lpstr>
      <vt:lpstr>汉仪旗黑-85S</vt:lpstr>
      <vt:lpstr>Arial Unicode MS</vt:lpstr>
      <vt:lpstr>Arial Black</vt:lpstr>
      <vt:lpstr>MiSans Heavy</vt:lpstr>
      <vt:lpstr>Calibri</vt:lpstr>
      <vt:lpstr>Office 主题​​</vt:lpstr>
      <vt:lpstr>1_Office 主题​​</vt:lpstr>
      <vt:lpstr>Office 主题</vt:lpstr>
      <vt:lpstr>2_Office 主题​​</vt:lpstr>
      <vt:lpstr>防治出生缺陷 你我携手同行</vt:lpstr>
      <vt:lpstr>PowerPoint 演示文稿</vt:lpstr>
      <vt:lpstr>出生缺陷不是单一的一种疾病，而是指婴儿出生前发生的身体结构、功能或代谢异常。   出生缺陷通常包括结构畸形、染色体异常、遗传代谢性疾病及功能异常。</vt:lpstr>
      <vt:lpstr>造成出生缺陷的原因有哪些？</vt:lpstr>
      <vt:lpstr>如何预防出生缺陷</vt:lpstr>
      <vt:lpstr>PowerPoint 演示文稿</vt:lpstr>
      <vt:lpstr>PowerPoint 演示文稿</vt:lpstr>
      <vt:lpstr>PowerPoint 演示文稿</vt:lpstr>
      <vt:lpstr>PowerPoint 演示文稿</vt:lpstr>
      <vt:lpstr>❤  二级预防</vt:lpstr>
      <vt:lpstr>PowerPoint 演示文稿</vt:lpstr>
      <vt:lpstr>PowerPoint 演示文稿</vt:lpstr>
      <vt:lpstr>PowerPoint 演示文稿</vt:lpstr>
      <vt:lpstr>PowerPoint 演示文稿</vt:lpstr>
      <vt:lpstr>根据目前超声技术水平，原则上妊娠20-24+6周筛查的主要严重胎儿结构畸形包括以下9种《超声产前筛查指南》。</vt:lpstr>
      <vt:lpstr>PowerPoint 演示文稿</vt:lpstr>
      <vt:lpstr>PowerPoint 演示文稿</vt:lpstr>
      <vt:lpstr>PowerPoint 演示文稿</vt:lpstr>
      <vt:lpstr>PowerPoint 演示文稿</vt:lpstr>
      <vt:lpstr>PowerPoint 演示文稿</vt:lpstr>
      <vt:lpstr> 三级预防</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笨笨</cp:lastModifiedBy>
  <cp:revision>13</cp:revision>
  <dcterms:created xsi:type="dcterms:W3CDTF">2024-09-04T15:56:00Z</dcterms:created>
  <dcterms:modified xsi:type="dcterms:W3CDTF">2024-09-04T18:41:20Z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
  </property>
</Properties>
</file>