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62" r:id="rId5"/>
    <p:sldId id="260" r:id="rId6"/>
    <p:sldId id="261" r:id="rId7"/>
    <p:sldId id="257" r:id="rId8"/>
    <p:sldId id="258" r:id="rId9"/>
    <p:sldId id="259" r:id="rId10"/>
    <p:sldId id="263" r:id="rId11"/>
    <p:sldId id="264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ags" Target="../tags/tag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播州区人民医院</a:t>
            </a:r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000">
                <a:sym typeface="+mn-ea"/>
              </a:rPr>
              <a:t>产科门诊就诊流程</a:t>
            </a:r>
            <a:endParaRPr lang="zh-CN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一、日间挂号就诊时间</a:t>
            </a:r>
            <a:endParaRPr lang="zh-CN" altLang="en-US">
              <a:sym typeface="+mn-ea"/>
            </a:endParaRPr>
          </a:p>
        </p:txBody>
      </p:sp>
      <p:pic>
        <p:nvPicPr>
          <p:cNvPr id="4" name="内容占位符 3" descr="6121718248075_.pic_副本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1825625"/>
            <a:ext cx="81083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02335"/>
          </a:xfrm>
        </p:spPr>
        <p:txBody>
          <a:bodyPr/>
          <a:p>
            <a:r>
              <a:rPr lang="zh-CN" altLang="en-US"/>
              <a:t>二、挂号方式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161415"/>
            <a:ext cx="10515600" cy="5015865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、预约挂号（微信搜索播州区人民医院公众号）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6111718248074_.pic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595120"/>
            <a:ext cx="2856865" cy="237045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587115" y="2537460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6121718248075_.pic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694815"/>
            <a:ext cx="2857500" cy="2270760"/>
          </a:xfrm>
          <a:prstGeom prst="rect">
            <a:avLst/>
          </a:prstGeom>
        </p:spPr>
      </p:pic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7625715" y="2537460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6131718248076_.pic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850" y="1694815"/>
            <a:ext cx="2876550" cy="227076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9900920" y="3953510"/>
            <a:ext cx="485775" cy="6330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6141718248077_.pic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5" y="4586605"/>
            <a:ext cx="2977515" cy="2269490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>
            <a:off x="7524750" y="5425440"/>
            <a:ext cx="979170" cy="48577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6151718248078_.pic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865" y="4580255"/>
            <a:ext cx="2889885" cy="2277745"/>
          </a:xfrm>
          <a:prstGeom prst="rect">
            <a:avLst/>
          </a:prstGeom>
        </p:spPr>
      </p:pic>
      <p:sp>
        <p:nvSpPr>
          <p:cNvPr id="15" name="左箭头 14"/>
          <p:cNvSpPr/>
          <p:nvPr>
            <p:custDataLst>
              <p:tags r:id="rId8"/>
            </p:custDataLst>
          </p:nvPr>
        </p:nvSpPr>
        <p:spPr>
          <a:xfrm>
            <a:off x="3688080" y="5255895"/>
            <a:ext cx="979170" cy="48577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6161718248079_.pic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75" y="4408170"/>
            <a:ext cx="2941955" cy="2270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110"/>
              <a:t>2</a:t>
            </a:r>
            <a:r>
              <a:rPr lang="zh-CN" altLang="en-US" sz="3110"/>
              <a:t>、现场挂号：</a:t>
            </a:r>
            <a:r>
              <a:rPr lang="zh-CN" altLang="en-US" sz="3110">
                <a:sym typeface="+mn-ea"/>
              </a:rPr>
              <a:t>携带身份证、户口簿、医保卡任选其一，可使用微信支付、支付宝支付、医保支付、银行卡支付以及现金支付</a:t>
            </a:r>
            <a:endParaRPr lang="zh-CN" altLang="en-US" sz="311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挂号地点：地点</a:t>
            </a:r>
            <a:r>
              <a:rPr lang="en-US" altLang="zh-CN"/>
              <a:t>1</a:t>
            </a:r>
            <a:r>
              <a:rPr lang="zh-CN" altLang="en-US"/>
              <a:t>、门诊三楼挂号收费处（门诊大楼三楼）；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 altLang="en-US">
                <a:sym typeface="+mn-ea"/>
              </a:rPr>
              <a:t>地点</a:t>
            </a:r>
            <a:r>
              <a:rPr lang="en-US" altLang="zh-CN">
                <a:sym typeface="+mn-ea"/>
              </a:rPr>
              <a:t>2:</a:t>
            </a:r>
            <a:r>
              <a:rPr lang="zh-CN" altLang="en-US">
                <a:sym typeface="+mn-ea"/>
              </a:rPr>
              <a:t>自动缴费机自主挂号（院内任一缴费机均可）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 descr="WechatIMG606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035" y="2863850"/>
            <a:ext cx="3884930" cy="3849370"/>
          </a:xfrm>
          <a:prstGeom prst="rect">
            <a:avLst/>
          </a:prstGeom>
        </p:spPr>
      </p:pic>
      <p:pic>
        <p:nvPicPr>
          <p:cNvPr id="8" name="图片 7" descr="8751718249868_.pic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719705"/>
            <a:ext cx="4671060" cy="4138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</a:t>
            </a:r>
            <a:r>
              <a:rPr lang="zh-CN" altLang="en-US"/>
              <a:t>、急诊挂号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4000"/>
              <a:t>a</a:t>
            </a:r>
            <a:r>
              <a:rPr lang="zh-CN" altLang="en-US" sz="4000"/>
              <a:t>、若有紧急情况请携带身份证到门诊大楼</a:t>
            </a:r>
            <a:r>
              <a:rPr lang="en-US" altLang="zh-CN" sz="4000"/>
              <a:t>1</a:t>
            </a:r>
            <a:r>
              <a:rPr lang="zh-CN" altLang="en-US" sz="4000"/>
              <a:t>楼急诊科就诊。</a:t>
            </a:r>
            <a:endParaRPr lang="zh-CN" altLang="en-US" sz="4000"/>
          </a:p>
          <a:p>
            <a:r>
              <a:rPr lang="en-US" altLang="zh-CN" sz="4000"/>
              <a:t>b</a:t>
            </a:r>
            <a:r>
              <a:rPr lang="zh-CN" altLang="en-US" sz="4000"/>
              <a:t>、若门诊下班，请挂急诊。</a:t>
            </a:r>
            <a:endParaRPr lang="zh-CN" altLang="en-US" sz="4000"/>
          </a:p>
          <a:p>
            <a:endParaRPr lang="zh-CN" altLang="en-US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三、如何取号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、人工窗口挂号后，可以立即取号。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zh-CN"/>
              <a:t>2</a:t>
            </a:r>
            <a:r>
              <a:rPr lang="zh-CN" altLang="en-US"/>
              <a:t>、如果是网上预约，可以拿取号或微信短信，在自主取号机上取号排队。</a:t>
            </a:r>
            <a:endParaRPr lang="zh-CN" altLang="en-US"/>
          </a:p>
        </p:txBody>
      </p:sp>
      <p:pic>
        <p:nvPicPr>
          <p:cNvPr id="8" name="图片 7" descr="8751718249868_.pic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3940" y="3329940"/>
            <a:ext cx="4671060" cy="3528060"/>
          </a:xfrm>
          <a:prstGeom prst="rect">
            <a:avLst/>
          </a:prstGeom>
        </p:spPr>
      </p:pic>
      <p:pic>
        <p:nvPicPr>
          <p:cNvPr id="6" name="图片 5" descr="WechatIMG87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90" y="3329940"/>
            <a:ext cx="435864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四、就诊地点</a:t>
            </a:r>
            <a:endParaRPr lang="zh-CN" altLang="en-US"/>
          </a:p>
        </p:txBody>
      </p:sp>
      <p:pic>
        <p:nvPicPr>
          <p:cNvPr id="13" name="内容占位符 12" descr="WechatIMG872_副本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3180" y="2943860"/>
            <a:ext cx="4961890" cy="291592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3"/>
          </p:nvPr>
        </p:nvSpPr>
        <p:spPr>
          <a:xfrm>
            <a:off x="839470" y="1744980"/>
            <a:ext cx="10424160" cy="823595"/>
          </a:xfrm>
        </p:spPr>
        <p:txBody>
          <a:bodyPr>
            <a:normAutofit lnSpcReduction="10000"/>
          </a:bodyPr>
          <a:p>
            <a:pPr algn="ctr"/>
            <a:r>
              <a:rPr lang="zh-CN" altLang="en-US">
                <a:sym typeface="+mn-ea"/>
              </a:rPr>
              <a:t>产科门诊位于门诊大楼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楼</a:t>
            </a:r>
            <a:endParaRPr lang="zh-CN" altLang="en-US"/>
          </a:p>
        </p:txBody>
      </p:sp>
      <p:pic>
        <p:nvPicPr>
          <p:cNvPr id="14" name="内容占位符 13" descr="WechatIMG873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0105" y="2944495"/>
            <a:ext cx="5183505" cy="2915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173355"/>
            <a:ext cx="10515600" cy="1009015"/>
          </a:xfrm>
        </p:spPr>
        <p:txBody>
          <a:bodyPr/>
          <a:p>
            <a:r>
              <a:rPr lang="zh-CN" altLang="en-US"/>
              <a:t>五、如何排队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661353" y="1374121"/>
            <a:ext cx="5157787" cy="823912"/>
          </a:xfrm>
        </p:spPr>
        <p:txBody>
          <a:bodyPr>
            <a:noAutofit/>
          </a:bodyPr>
          <a:p>
            <a:r>
              <a:rPr lang="en-US" altLang="zh-CN"/>
              <a:t>1</a:t>
            </a:r>
            <a:r>
              <a:rPr lang="zh-CN" altLang="en-US"/>
              <a:t>、携带挂号单到达产科门诊室、可以微信挂号。</a:t>
            </a:r>
            <a:endParaRPr lang="zh-CN" altLang="en-US"/>
          </a:p>
        </p:txBody>
      </p:sp>
      <p:pic>
        <p:nvPicPr>
          <p:cNvPr id="14" name="内容占位符 13" descr="WechatIMG618_副本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2510" y="2084705"/>
            <a:ext cx="2080260" cy="2395220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4347845" y="2113896"/>
            <a:ext cx="5183188" cy="823912"/>
          </a:xfrm>
        </p:spPr>
        <p:txBody>
          <a:bodyPr/>
          <a:p>
            <a:r>
              <a:rPr lang="en-US" altLang="zh-CN"/>
              <a:t>2</a:t>
            </a:r>
            <a:r>
              <a:rPr lang="zh-CN" altLang="en-US"/>
              <a:t>、在门口报到机报道。</a:t>
            </a:r>
            <a:endParaRPr lang="zh-CN" altLang="en-US"/>
          </a:p>
        </p:txBody>
      </p:sp>
      <p:pic>
        <p:nvPicPr>
          <p:cNvPr id="15" name="内容占位符 14" descr="WechatIMG871_副本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74945" y="2937510"/>
            <a:ext cx="1970405" cy="2463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37195" y="1374140"/>
            <a:ext cx="38061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</a:t>
            </a:r>
            <a:r>
              <a:rPr lang="zh-CN" altLang="en-US" sz="3600"/>
              <a:t>、</a:t>
            </a:r>
            <a:r>
              <a:rPr lang="zh-CN" altLang="en-US" sz="2800"/>
              <a:t>测体重、量血压、排队候诊。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820" y="2450465"/>
            <a:ext cx="218694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六、夜间挂号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47700" y="1470025"/>
            <a:ext cx="10515600" cy="4707255"/>
          </a:xfrm>
        </p:spPr>
        <p:txBody>
          <a:bodyPr/>
          <a:p>
            <a:pPr marL="0" indent="0">
              <a:buNone/>
            </a:pPr>
            <a:r>
              <a:rPr lang="en-US" altLang="zh-CN" sz="4000">
                <a:sym typeface="+mn-ea"/>
              </a:rPr>
              <a:t>         </a:t>
            </a:r>
            <a:r>
              <a:rPr lang="zh-CN" altLang="en-US" sz="4000">
                <a:sym typeface="+mn-ea"/>
              </a:rPr>
              <a:t>若有紧急情况请携带身份证到门急诊大楼</a:t>
            </a:r>
            <a:r>
              <a:rPr lang="en-US" altLang="zh-CN" sz="4000">
                <a:sym typeface="+mn-ea"/>
              </a:rPr>
              <a:t>1</a:t>
            </a:r>
            <a:r>
              <a:rPr lang="zh-CN" altLang="en-US" sz="4000">
                <a:sym typeface="+mn-ea"/>
              </a:rPr>
              <a:t>楼挂号，小于</a:t>
            </a:r>
            <a:r>
              <a:rPr lang="en-US" altLang="zh-CN" sz="4000">
                <a:sym typeface="+mn-ea"/>
              </a:rPr>
              <a:t>24</a:t>
            </a:r>
            <a:r>
              <a:rPr lang="zh-CN" altLang="en-US" sz="4000">
                <a:sym typeface="+mn-ea"/>
              </a:rPr>
              <a:t>周的孕妇请挂妇科号后到住院综合大楼妇科就诊，大于</a:t>
            </a:r>
            <a:r>
              <a:rPr lang="en-US" altLang="zh-CN" sz="4000">
                <a:sym typeface="+mn-ea"/>
              </a:rPr>
              <a:t>24</a:t>
            </a:r>
            <a:r>
              <a:rPr lang="zh-CN" altLang="en-US" sz="4000">
                <a:sym typeface="+mn-ea"/>
              </a:rPr>
              <a:t>周的孕妇请挂产科号 后到门急诊大楼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楼产房就诊，情况危急者可以先就诊后挂号（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楼自主挂号机处挂号就诊）。</a:t>
            </a:r>
            <a:endParaRPr lang="zh-CN" altLang="en-US" sz="4000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演示</Application>
  <PresentationFormat>宽屏</PresentationFormat>
  <Paragraphs>49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播州区人民医院</vt:lpstr>
      <vt:lpstr>一、日间挂号就诊时间</vt:lpstr>
      <vt:lpstr>二、挂号方式</vt:lpstr>
      <vt:lpstr>2、现场挂号：携带身份证、户口簿、医保卡任选其一，可使用微信支付、支付宝支付、医保支付、银行卡支付以及现金支付</vt:lpstr>
      <vt:lpstr>3、急诊挂号</vt:lpstr>
      <vt:lpstr>三、如何取号</vt:lpstr>
      <vt:lpstr>四、就诊地点</vt:lpstr>
      <vt:lpstr>五、如何排队</vt:lpstr>
      <vt:lpstr>六、夜间挂号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17</cp:revision>
  <dcterms:created xsi:type="dcterms:W3CDTF">2024-06-12T16:35:00Z</dcterms:created>
  <dcterms:modified xsi:type="dcterms:W3CDTF">2024-09-24T06:51:56Z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0C1B23950CD7CE69A0B56966207C592D_41</vt:lpwstr>
  </property>
</Properties>
</file>